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ppt/media/image13.jpg" ContentType="image/jpeg"/>
  <Override PartName="/ppt/media/image14.jpg" ContentType="image/jpeg"/>
  <Override PartName="/ppt/notesSlides/notesSlide2.xml" ContentType="application/vnd.openxmlformats-officedocument.presentationml.notesSlide+xml"/>
  <Override PartName="/ppt/media/image47.jpg" ContentType="image/jpeg"/>
  <Override PartName="/ppt/media/image48.jpg" ContentType="image/jpeg"/>
  <Override PartName="/ppt/media/image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0" r:id="rId4"/>
    <p:sldId id="261" r:id="rId5"/>
    <p:sldId id="262" r:id="rId6"/>
    <p:sldId id="263" r:id="rId7"/>
    <p:sldId id="271" r:id="rId8"/>
    <p:sldId id="265" r:id="rId9"/>
  </p:sldIdLst>
  <p:sldSz cx="10693400" cy="6013450"/>
  <p:notesSz cx="10693400" cy="601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270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D37F2-A304-4360-81B7-B3FFA02972B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752475"/>
            <a:ext cx="3606800" cy="202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4013"/>
            <a:ext cx="8553450" cy="236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182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182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56E90-D7A0-46D6-8217-45D83C32F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947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F9C20-1951-4F04-89C5-23C95DB3EB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3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947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F9C20-1951-4F04-89C5-23C95DB3EB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4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4169"/>
            <a:ext cx="9089390" cy="1262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67532"/>
            <a:ext cx="7485380" cy="1503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3093"/>
            <a:ext cx="4651629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488" y="22859"/>
            <a:ext cx="1011936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7863" y="121919"/>
            <a:ext cx="9491980" cy="196850"/>
          </a:xfrm>
          <a:custGeom>
            <a:avLst/>
            <a:gdLst/>
            <a:ahLst/>
            <a:cxnLst/>
            <a:rect l="l" t="t" r="r" b="b"/>
            <a:pathLst>
              <a:path w="9491980" h="196850">
                <a:moveTo>
                  <a:pt x="9491472" y="0"/>
                </a:moveTo>
                <a:lnTo>
                  <a:pt x="0" y="0"/>
                </a:lnTo>
                <a:lnTo>
                  <a:pt x="0" y="196596"/>
                </a:lnTo>
                <a:lnTo>
                  <a:pt x="9491472" y="196596"/>
                </a:lnTo>
                <a:lnTo>
                  <a:pt x="9491472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" y="5926835"/>
            <a:ext cx="10688320" cy="85725"/>
          </a:xfrm>
          <a:custGeom>
            <a:avLst/>
            <a:gdLst/>
            <a:ahLst/>
            <a:cxnLst/>
            <a:rect l="l" t="t" r="r" b="b"/>
            <a:pathLst>
              <a:path w="10688320" h="85725">
                <a:moveTo>
                  <a:pt x="10687812" y="0"/>
                </a:moveTo>
                <a:lnTo>
                  <a:pt x="0" y="0"/>
                </a:lnTo>
                <a:lnTo>
                  <a:pt x="0" y="85343"/>
                </a:lnTo>
                <a:lnTo>
                  <a:pt x="10687812" y="85343"/>
                </a:lnTo>
                <a:lnTo>
                  <a:pt x="10687812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0039" y="2436875"/>
            <a:ext cx="10115550" cy="3573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670" y="5592508"/>
            <a:ext cx="2459482" cy="276999"/>
          </a:xfrm>
        </p:spPr>
        <p:txBody>
          <a:bodyPr/>
          <a:lstStyle/>
          <a:p>
            <a:fld id="{FBA36F37-665A-45C8-96C6-DCB935C31DD6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5756" y="5592508"/>
            <a:ext cx="3421888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9248" y="5592508"/>
            <a:ext cx="2459482" cy="276999"/>
          </a:xfrm>
        </p:spPr>
        <p:txBody>
          <a:bodyPr/>
          <a:lstStyle/>
          <a:p>
            <a:fld id="{ACBCB23E-917A-48DE-815F-3450CF57D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6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4488" y="22859"/>
            <a:ext cx="1011936" cy="341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7863" y="121919"/>
            <a:ext cx="9491980" cy="196850"/>
          </a:xfrm>
          <a:custGeom>
            <a:avLst/>
            <a:gdLst/>
            <a:ahLst/>
            <a:cxnLst/>
            <a:rect l="l" t="t" r="r" b="b"/>
            <a:pathLst>
              <a:path w="9491980" h="196850">
                <a:moveTo>
                  <a:pt x="9491472" y="0"/>
                </a:moveTo>
                <a:lnTo>
                  <a:pt x="0" y="0"/>
                </a:lnTo>
                <a:lnTo>
                  <a:pt x="0" y="196596"/>
                </a:lnTo>
                <a:lnTo>
                  <a:pt x="9491472" y="196596"/>
                </a:lnTo>
                <a:lnTo>
                  <a:pt x="9491472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" y="5926835"/>
            <a:ext cx="10688320" cy="85725"/>
          </a:xfrm>
          <a:custGeom>
            <a:avLst/>
            <a:gdLst/>
            <a:ahLst/>
            <a:cxnLst/>
            <a:rect l="l" t="t" r="r" b="b"/>
            <a:pathLst>
              <a:path w="10688320" h="85725">
                <a:moveTo>
                  <a:pt x="10687812" y="0"/>
                </a:moveTo>
                <a:lnTo>
                  <a:pt x="0" y="0"/>
                </a:lnTo>
                <a:lnTo>
                  <a:pt x="0" y="85343"/>
                </a:lnTo>
                <a:lnTo>
                  <a:pt x="10687812" y="85343"/>
                </a:lnTo>
                <a:lnTo>
                  <a:pt x="10687812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6642" y="1181811"/>
            <a:ext cx="3960114" cy="880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3093"/>
            <a:ext cx="9624060" cy="3968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2508"/>
            <a:ext cx="3421888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2508"/>
            <a:ext cx="2459482" cy="300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38.jpg"/><Relationship Id="rId5" Type="http://schemas.openxmlformats.org/officeDocument/2006/relationships/image" Target="../media/image34.png"/><Relationship Id="rId15" Type="http://schemas.openxmlformats.org/officeDocument/2006/relationships/image" Target="../media/image42.jpg"/><Relationship Id="rId10" Type="http://schemas.openxmlformats.org/officeDocument/2006/relationships/image" Target="../media/image37.jpg"/><Relationship Id="rId4" Type="http://schemas.openxmlformats.org/officeDocument/2006/relationships/image" Target="../media/image21.png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46.png"/><Relationship Id="rId10" Type="http://schemas.openxmlformats.org/officeDocument/2006/relationships/image" Target="../media/image23.png"/><Relationship Id="rId4" Type="http://schemas.openxmlformats.org/officeDocument/2006/relationships/image" Target="../media/image45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1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4305" y="0"/>
            <a:ext cx="8195030" cy="5455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10995" y="3070818"/>
            <a:ext cx="825500" cy="1094740"/>
            <a:chOff x="1110995" y="3070818"/>
            <a:chExt cx="825500" cy="1094740"/>
          </a:xfrm>
        </p:grpSpPr>
        <p:sp>
          <p:nvSpPr>
            <p:cNvPr id="4" name="object 4"/>
            <p:cNvSpPr/>
            <p:nvPr/>
          </p:nvSpPr>
          <p:spPr>
            <a:xfrm>
              <a:off x="1110995" y="3070818"/>
              <a:ext cx="495134" cy="1763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4326" y="3210788"/>
              <a:ext cx="62230" cy="280035"/>
            </a:xfrm>
            <a:custGeom>
              <a:avLst/>
              <a:gdLst/>
              <a:ahLst/>
              <a:cxnLst/>
              <a:rect l="l" t="t" r="r" b="b"/>
              <a:pathLst>
                <a:path w="62230" h="280035">
                  <a:moveTo>
                    <a:pt x="61804" y="0"/>
                  </a:moveTo>
                  <a:lnTo>
                    <a:pt x="0" y="36330"/>
                  </a:lnTo>
                  <a:lnTo>
                    <a:pt x="0" y="243639"/>
                  </a:lnTo>
                  <a:lnTo>
                    <a:pt x="61804" y="279969"/>
                  </a:lnTo>
                  <a:lnTo>
                    <a:pt x="61804" y="0"/>
                  </a:lnTo>
                  <a:close/>
                </a:path>
              </a:pathLst>
            </a:custGeom>
            <a:solidFill>
              <a:srgbClr val="DEA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3793" y="3454428"/>
              <a:ext cx="312420" cy="176530"/>
            </a:xfrm>
            <a:custGeom>
              <a:avLst/>
              <a:gdLst/>
              <a:ahLst/>
              <a:cxnLst/>
              <a:rect l="l" t="t" r="r" b="b"/>
              <a:pathLst>
                <a:path w="312419" h="176529">
                  <a:moveTo>
                    <a:pt x="250532" y="0"/>
                  </a:moveTo>
                  <a:lnTo>
                    <a:pt x="0" y="139330"/>
                  </a:lnTo>
                  <a:lnTo>
                    <a:pt x="64438" y="176301"/>
                  </a:lnTo>
                  <a:lnTo>
                    <a:pt x="312337" y="36330"/>
                  </a:lnTo>
                  <a:lnTo>
                    <a:pt x="250532" y="0"/>
                  </a:lnTo>
                  <a:close/>
                </a:path>
              </a:pathLst>
            </a:custGeom>
            <a:solidFill>
              <a:srgbClr val="93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4614" y="3214773"/>
              <a:ext cx="247907" cy="2713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3134" y="3593758"/>
              <a:ext cx="65405" cy="385445"/>
            </a:xfrm>
            <a:custGeom>
              <a:avLst/>
              <a:gdLst/>
              <a:ahLst/>
              <a:cxnLst/>
              <a:rect l="l" t="t" r="r" b="b"/>
              <a:pathLst>
                <a:path w="65405" h="385445">
                  <a:moveTo>
                    <a:pt x="659" y="0"/>
                  </a:moveTo>
                  <a:lnTo>
                    <a:pt x="0" y="273337"/>
                  </a:lnTo>
                  <a:lnTo>
                    <a:pt x="65098" y="384918"/>
                  </a:lnTo>
                  <a:lnTo>
                    <a:pt x="65098" y="3697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DEA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0983" y="3210801"/>
              <a:ext cx="247650" cy="768350"/>
            </a:xfrm>
            <a:custGeom>
              <a:avLst/>
              <a:gdLst/>
              <a:ahLst/>
              <a:cxnLst/>
              <a:rect l="l" t="t" r="r" b="b"/>
              <a:pathLst>
                <a:path w="247650" h="768350">
                  <a:moveTo>
                    <a:pt x="247243" y="767880"/>
                  </a:moveTo>
                  <a:lnTo>
                    <a:pt x="182143" y="656297"/>
                  </a:lnTo>
                  <a:lnTo>
                    <a:pt x="61810" y="588962"/>
                  </a:lnTo>
                  <a:lnTo>
                    <a:pt x="61810" y="36322"/>
                  </a:lnTo>
                  <a:lnTo>
                    <a:pt x="0" y="0"/>
                  </a:lnTo>
                  <a:lnTo>
                    <a:pt x="0" y="627913"/>
                  </a:lnTo>
                  <a:lnTo>
                    <a:pt x="247243" y="767880"/>
                  </a:lnTo>
                  <a:close/>
                </a:path>
              </a:pathLst>
            </a:custGeom>
            <a:solidFill>
              <a:srgbClr val="691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2803" y="3143450"/>
              <a:ext cx="372110" cy="723900"/>
            </a:xfrm>
            <a:custGeom>
              <a:avLst/>
              <a:gdLst/>
              <a:ahLst/>
              <a:cxnLst/>
              <a:rect l="l" t="t" r="r" b="b"/>
              <a:pathLst>
                <a:path w="372109" h="723900">
                  <a:moveTo>
                    <a:pt x="185428" y="0"/>
                  </a:moveTo>
                  <a:lnTo>
                    <a:pt x="0" y="103668"/>
                  </a:lnTo>
                  <a:lnTo>
                    <a:pt x="0" y="656307"/>
                  </a:lnTo>
                  <a:lnTo>
                    <a:pt x="120330" y="723645"/>
                  </a:lnTo>
                  <a:lnTo>
                    <a:pt x="120989" y="450307"/>
                  </a:lnTo>
                  <a:lnTo>
                    <a:pt x="314511" y="342683"/>
                  </a:lnTo>
                  <a:lnTo>
                    <a:pt x="185428" y="342683"/>
                  </a:lnTo>
                  <a:lnTo>
                    <a:pt x="61810" y="275344"/>
                  </a:lnTo>
                  <a:lnTo>
                    <a:pt x="61810" y="139330"/>
                  </a:lnTo>
                  <a:lnTo>
                    <a:pt x="185428" y="71323"/>
                  </a:lnTo>
                  <a:lnTo>
                    <a:pt x="313459" y="71323"/>
                  </a:lnTo>
                  <a:lnTo>
                    <a:pt x="185428" y="0"/>
                  </a:lnTo>
                  <a:close/>
                </a:path>
                <a:path w="372109" h="723900">
                  <a:moveTo>
                    <a:pt x="313459" y="71323"/>
                  </a:moveTo>
                  <a:lnTo>
                    <a:pt x="185428" y="71323"/>
                  </a:lnTo>
                  <a:lnTo>
                    <a:pt x="309717" y="139330"/>
                  </a:lnTo>
                  <a:lnTo>
                    <a:pt x="309717" y="275344"/>
                  </a:lnTo>
                  <a:lnTo>
                    <a:pt x="185428" y="342683"/>
                  </a:lnTo>
                  <a:lnTo>
                    <a:pt x="314511" y="342683"/>
                  </a:lnTo>
                  <a:lnTo>
                    <a:pt x="371522" y="310977"/>
                  </a:lnTo>
                  <a:lnTo>
                    <a:pt x="371522" y="103668"/>
                  </a:lnTo>
                  <a:lnTo>
                    <a:pt x="313459" y="71323"/>
                  </a:lnTo>
                  <a:close/>
                </a:path>
              </a:pathLst>
            </a:custGeom>
            <a:solidFill>
              <a:srgbClr val="A42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1076" y="3989236"/>
              <a:ext cx="495134" cy="1762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1076" y="3745596"/>
              <a:ext cx="62230" cy="280035"/>
            </a:xfrm>
            <a:custGeom>
              <a:avLst/>
              <a:gdLst/>
              <a:ahLst/>
              <a:cxnLst/>
              <a:rect l="l" t="t" r="r" b="b"/>
              <a:pathLst>
                <a:path w="62230" h="280035">
                  <a:moveTo>
                    <a:pt x="0" y="0"/>
                  </a:moveTo>
                  <a:lnTo>
                    <a:pt x="0" y="279969"/>
                  </a:lnTo>
                  <a:lnTo>
                    <a:pt x="61804" y="243639"/>
                  </a:lnTo>
                  <a:lnTo>
                    <a:pt x="61804" y="36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1076" y="3605626"/>
              <a:ext cx="312420" cy="176530"/>
            </a:xfrm>
            <a:custGeom>
              <a:avLst/>
              <a:gdLst/>
              <a:ahLst/>
              <a:cxnLst/>
              <a:rect l="l" t="t" r="r" b="b"/>
              <a:pathLst>
                <a:path w="312419" h="176529">
                  <a:moveTo>
                    <a:pt x="247247" y="0"/>
                  </a:moveTo>
                  <a:lnTo>
                    <a:pt x="0" y="139970"/>
                  </a:lnTo>
                  <a:lnTo>
                    <a:pt x="61804" y="176301"/>
                  </a:lnTo>
                  <a:lnTo>
                    <a:pt x="312334" y="36970"/>
                  </a:lnTo>
                  <a:lnTo>
                    <a:pt x="247247" y="0"/>
                  </a:lnTo>
                  <a:close/>
                </a:path>
              </a:pathLst>
            </a:custGeom>
            <a:solidFill>
              <a:srgbClr val="93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8324" y="3257009"/>
              <a:ext cx="66040" cy="386080"/>
            </a:xfrm>
            <a:custGeom>
              <a:avLst/>
              <a:gdLst/>
              <a:ahLst/>
              <a:cxnLst/>
              <a:rect l="l" t="t" r="r" b="b"/>
              <a:pathLst>
                <a:path w="66039" h="386079">
                  <a:moveTo>
                    <a:pt x="0" y="0"/>
                  </a:moveTo>
                  <a:lnTo>
                    <a:pt x="0" y="348617"/>
                  </a:lnTo>
                  <a:lnTo>
                    <a:pt x="65086" y="385587"/>
                  </a:lnTo>
                  <a:lnTo>
                    <a:pt x="65754" y="112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A7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8312" y="3257016"/>
              <a:ext cx="248285" cy="768985"/>
            </a:xfrm>
            <a:custGeom>
              <a:avLst/>
              <a:gdLst/>
              <a:ahLst/>
              <a:cxnLst/>
              <a:rect l="l" t="t" r="r" b="b"/>
              <a:pathLst>
                <a:path w="248285" h="768985">
                  <a:moveTo>
                    <a:pt x="247891" y="139966"/>
                  </a:moveTo>
                  <a:lnTo>
                    <a:pt x="0" y="0"/>
                  </a:lnTo>
                  <a:lnTo>
                    <a:pt x="65760" y="112242"/>
                  </a:lnTo>
                  <a:lnTo>
                    <a:pt x="186093" y="179590"/>
                  </a:lnTo>
                  <a:lnTo>
                    <a:pt x="186093" y="732231"/>
                  </a:lnTo>
                  <a:lnTo>
                    <a:pt x="247891" y="768553"/>
                  </a:lnTo>
                  <a:lnTo>
                    <a:pt x="247891" y="139966"/>
                  </a:lnTo>
                  <a:close/>
                </a:path>
              </a:pathLst>
            </a:custGeom>
            <a:solidFill>
              <a:srgbClr val="691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02880" y="3369259"/>
              <a:ext cx="372110" cy="723265"/>
            </a:xfrm>
            <a:custGeom>
              <a:avLst/>
              <a:gdLst/>
              <a:ahLst/>
              <a:cxnLst/>
              <a:rect l="l" t="t" r="r" b="b"/>
              <a:pathLst>
                <a:path w="372110" h="723264">
                  <a:moveTo>
                    <a:pt x="251197" y="0"/>
                  </a:moveTo>
                  <a:lnTo>
                    <a:pt x="250529" y="273337"/>
                  </a:lnTo>
                  <a:lnTo>
                    <a:pt x="0" y="412668"/>
                  </a:lnTo>
                  <a:lnTo>
                    <a:pt x="0" y="619977"/>
                  </a:lnTo>
                  <a:lnTo>
                    <a:pt x="185443" y="722976"/>
                  </a:lnTo>
                  <a:lnTo>
                    <a:pt x="371525" y="619977"/>
                  </a:lnTo>
                  <a:lnTo>
                    <a:pt x="371525" y="67338"/>
                  </a:lnTo>
                  <a:lnTo>
                    <a:pt x="251197" y="0"/>
                  </a:lnTo>
                  <a:close/>
                </a:path>
              </a:pathLst>
            </a:custGeom>
            <a:solidFill>
              <a:srgbClr val="A42C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112416" y="3396982"/>
            <a:ext cx="974090" cy="284480"/>
          </a:xfrm>
          <a:custGeom>
            <a:avLst/>
            <a:gdLst/>
            <a:ahLst/>
            <a:cxnLst/>
            <a:rect l="l" t="t" r="r" b="b"/>
            <a:pathLst>
              <a:path w="974089" h="284479">
                <a:moveTo>
                  <a:pt x="197256" y="83858"/>
                </a:moveTo>
                <a:lnTo>
                  <a:pt x="187591" y="43599"/>
                </a:lnTo>
                <a:lnTo>
                  <a:pt x="159131" y="17830"/>
                </a:lnTo>
                <a:lnTo>
                  <a:pt x="140068" y="10896"/>
                </a:lnTo>
                <a:lnTo>
                  <a:pt x="140068" y="75946"/>
                </a:lnTo>
                <a:lnTo>
                  <a:pt x="140068" y="95084"/>
                </a:lnTo>
                <a:lnTo>
                  <a:pt x="138760" y="102997"/>
                </a:lnTo>
                <a:lnTo>
                  <a:pt x="135458" y="108966"/>
                </a:lnTo>
                <a:lnTo>
                  <a:pt x="132842" y="114896"/>
                </a:lnTo>
                <a:lnTo>
                  <a:pt x="90754" y="130746"/>
                </a:lnTo>
                <a:lnTo>
                  <a:pt x="57213" y="130746"/>
                </a:lnTo>
                <a:lnTo>
                  <a:pt x="57213" y="43599"/>
                </a:lnTo>
                <a:lnTo>
                  <a:pt x="94703" y="43599"/>
                </a:lnTo>
                <a:lnTo>
                  <a:pt x="107200" y="44919"/>
                </a:lnTo>
                <a:lnTo>
                  <a:pt x="113118" y="46228"/>
                </a:lnTo>
                <a:lnTo>
                  <a:pt x="118376" y="47561"/>
                </a:lnTo>
                <a:lnTo>
                  <a:pt x="123634" y="50850"/>
                </a:lnTo>
                <a:lnTo>
                  <a:pt x="128892" y="53492"/>
                </a:lnTo>
                <a:lnTo>
                  <a:pt x="132842" y="57454"/>
                </a:lnTo>
                <a:lnTo>
                  <a:pt x="135458" y="63411"/>
                </a:lnTo>
                <a:lnTo>
                  <a:pt x="138760" y="68681"/>
                </a:lnTo>
                <a:lnTo>
                  <a:pt x="140068" y="75946"/>
                </a:lnTo>
                <a:lnTo>
                  <a:pt x="140068" y="10896"/>
                </a:lnTo>
                <a:lnTo>
                  <a:pt x="98945" y="6083"/>
                </a:lnTo>
                <a:lnTo>
                  <a:pt x="91401" y="5969"/>
                </a:lnTo>
                <a:lnTo>
                  <a:pt x="0" y="5969"/>
                </a:lnTo>
                <a:lnTo>
                  <a:pt x="0" y="278638"/>
                </a:lnTo>
                <a:lnTo>
                  <a:pt x="57213" y="278638"/>
                </a:lnTo>
                <a:lnTo>
                  <a:pt x="57213" y="167728"/>
                </a:lnTo>
                <a:lnTo>
                  <a:pt x="86804" y="167728"/>
                </a:lnTo>
                <a:lnTo>
                  <a:pt x="126250" y="164401"/>
                </a:lnTo>
                <a:lnTo>
                  <a:pt x="169278" y="146545"/>
                </a:lnTo>
                <a:lnTo>
                  <a:pt x="184162" y="130746"/>
                </a:lnTo>
                <a:lnTo>
                  <a:pt x="187413" y="126123"/>
                </a:lnTo>
                <a:lnTo>
                  <a:pt x="191719" y="117195"/>
                </a:lnTo>
                <a:lnTo>
                  <a:pt x="194792" y="107226"/>
                </a:lnTo>
                <a:lnTo>
                  <a:pt x="196646" y="96126"/>
                </a:lnTo>
                <a:lnTo>
                  <a:pt x="197256" y="83858"/>
                </a:lnTo>
                <a:close/>
              </a:path>
              <a:path w="974089" h="284479">
                <a:moveTo>
                  <a:pt x="473430" y="5969"/>
                </a:moveTo>
                <a:lnTo>
                  <a:pt x="416242" y="5969"/>
                </a:lnTo>
                <a:lnTo>
                  <a:pt x="351129" y="166408"/>
                </a:lnTo>
                <a:lnTo>
                  <a:pt x="349161" y="166408"/>
                </a:lnTo>
                <a:lnTo>
                  <a:pt x="322872" y="96405"/>
                </a:lnTo>
                <a:lnTo>
                  <a:pt x="289991" y="5969"/>
                </a:lnTo>
                <a:lnTo>
                  <a:pt x="230809" y="5969"/>
                </a:lnTo>
                <a:lnTo>
                  <a:pt x="310388" y="194132"/>
                </a:lnTo>
                <a:lnTo>
                  <a:pt x="331406" y="208013"/>
                </a:lnTo>
                <a:lnTo>
                  <a:pt x="330098" y="210629"/>
                </a:lnTo>
                <a:lnTo>
                  <a:pt x="330098" y="211963"/>
                </a:lnTo>
                <a:lnTo>
                  <a:pt x="325488" y="222529"/>
                </a:lnTo>
                <a:lnTo>
                  <a:pt x="275526" y="248272"/>
                </a:lnTo>
                <a:lnTo>
                  <a:pt x="267627" y="248932"/>
                </a:lnTo>
                <a:lnTo>
                  <a:pt x="270916" y="283933"/>
                </a:lnTo>
                <a:lnTo>
                  <a:pt x="314299" y="280606"/>
                </a:lnTo>
                <a:lnTo>
                  <a:pt x="350850" y="261962"/>
                </a:lnTo>
                <a:lnTo>
                  <a:pt x="373773" y="230136"/>
                </a:lnTo>
                <a:lnTo>
                  <a:pt x="385343" y="207086"/>
                </a:lnTo>
                <a:lnTo>
                  <a:pt x="473430" y="5969"/>
                </a:lnTo>
                <a:close/>
              </a:path>
              <a:path w="974089" h="284479">
                <a:moveTo>
                  <a:pt x="722655" y="260159"/>
                </a:moveTo>
                <a:lnTo>
                  <a:pt x="704240" y="229793"/>
                </a:lnTo>
                <a:lnTo>
                  <a:pt x="686968" y="236715"/>
                </a:lnTo>
                <a:lnTo>
                  <a:pt x="670699" y="241668"/>
                </a:lnTo>
                <a:lnTo>
                  <a:pt x="654431" y="244640"/>
                </a:lnTo>
                <a:lnTo>
                  <a:pt x="637184" y="245618"/>
                </a:lnTo>
                <a:lnTo>
                  <a:pt x="622388" y="243776"/>
                </a:lnTo>
                <a:lnTo>
                  <a:pt x="590486" y="216585"/>
                </a:lnTo>
                <a:lnTo>
                  <a:pt x="576326" y="160401"/>
                </a:lnTo>
                <a:lnTo>
                  <a:pt x="575348" y="136017"/>
                </a:lnTo>
                <a:lnTo>
                  <a:pt x="575602" y="125768"/>
                </a:lnTo>
                <a:lnTo>
                  <a:pt x="583653" y="80060"/>
                </a:lnTo>
                <a:lnTo>
                  <a:pt x="610870" y="45580"/>
                </a:lnTo>
                <a:lnTo>
                  <a:pt x="640461" y="38976"/>
                </a:lnTo>
                <a:lnTo>
                  <a:pt x="656323" y="39547"/>
                </a:lnTo>
                <a:lnTo>
                  <a:pt x="672668" y="41592"/>
                </a:lnTo>
                <a:lnTo>
                  <a:pt x="687793" y="45072"/>
                </a:lnTo>
                <a:lnTo>
                  <a:pt x="700963" y="49542"/>
                </a:lnTo>
                <a:lnTo>
                  <a:pt x="717397" y="17830"/>
                </a:lnTo>
                <a:lnTo>
                  <a:pt x="673481" y="3365"/>
                </a:lnTo>
                <a:lnTo>
                  <a:pt x="635203" y="0"/>
                </a:lnTo>
                <a:lnTo>
                  <a:pt x="619429" y="749"/>
                </a:lnTo>
                <a:lnTo>
                  <a:pt x="579297" y="11899"/>
                </a:lnTo>
                <a:lnTo>
                  <a:pt x="541832" y="42938"/>
                </a:lnTo>
                <a:lnTo>
                  <a:pt x="520776" y="87172"/>
                </a:lnTo>
                <a:lnTo>
                  <a:pt x="514591" y="125984"/>
                </a:lnTo>
                <a:lnTo>
                  <a:pt x="514210" y="139331"/>
                </a:lnTo>
                <a:lnTo>
                  <a:pt x="514578" y="154444"/>
                </a:lnTo>
                <a:lnTo>
                  <a:pt x="520141" y="196786"/>
                </a:lnTo>
                <a:lnTo>
                  <a:pt x="532879" y="232714"/>
                </a:lnTo>
                <a:lnTo>
                  <a:pt x="564349" y="267322"/>
                </a:lnTo>
                <a:lnTo>
                  <a:pt x="613905" y="283298"/>
                </a:lnTo>
                <a:lnTo>
                  <a:pt x="629920" y="283933"/>
                </a:lnTo>
                <a:lnTo>
                  <a:pt x="644232" y="283565"/>
                </a:lnTo>
                <a:lnTo>
                  <a:pt x="691578" y="275196"/>
                </a:lnTo>
                <a:lnTo>
                  <a:pt x="722655" y="260159"/>
                </a:lnTo>
                <a:close/>
              </a:path>
              <a:path w="974089" h="284479">
                <a:moveTo>
                  <a:pt x="973823" y="260159"/>
                </a:moveTo>
                <a:lnTo>
                  <a:pt x="955408" y="229793"/>
                </a:lnTo>
                <a:lnTo>
                  <a:pt x="938161" y="236715"/>
                </a:lnTo>
                <a:lnTo>
                  <a:pt x="921893" y="241668"/>
                </a:lnTo>
                <a:lnTo>
                  <a:pt x="905941" y="244640"/>
                </a:lnTo>
                <a:lnTo>
                  <a:pt x="889025" y="245618"/>
                </a:lnTo>
                <a:lnTo>
                  <a:pt x="874229" y="243776"/>
                </a:lnTo>
                <a:lnTo>
                  <a:pt x="842314" y="216585"/>
                </a:lnTo>
                <a:lnTo>
                  <a:pt x="828167" y="160401"/>
                </a:lnTo>
                <a:lnTo>
                  <a:pt x="827189" y="136017"/>
                </a:lnTo>
                <a:lnTo>
                  <a:pt x="827430" y="125768"/>
                </a:lnTo>
                <a:lnTo>
                  <a:pt x="835494" y="80060"/>
                </a:lnTo>
                <a:lnTo>
                  <a:pt x="862037" y="45580"/>
                </a:lnTo>
                <a:lnTo>
                  <a:pt x="892302" y="38976"/>
                </a:lnTo>
                <a:lnTo>
                  <a:pt x="908075" y="39547"/>
                </a:lnTo>
                <a:lnTo>
                  <a:pt x="923836" y="41592"/>
                </a:lnTo>
                <a:lnTo>
                  <a:pt x="939304" y="45072"/>
                </a:lnTo>
                <a:lnTo>
                  <a:pt x="952804" y="49542"/>
                </a:lnTo>
                <a:lnTo>
                  <a:pt x="969238" y="17830"/>
                </a:lnTo>
                <a:lnTo>
                  <a:pt x="925309" y="3365"/>
                </a:lnTo>
                <a:lnTo>
                  <a:pt x="887044" y="0"/>
                </a:lnTo>
                <a:lnTo>
                  <a:pt x="871004" y="749"/>
                </a:lnTo>
                <a:lnTo>
                  <a:pt x="831138" y="11899"/>
                </a:lnTo>
                <a:lnTo>
                  <a:pt x="793673" y="42938"/>
                </a:lnTo>
                <a:lnTo>
                  <a:pt x="772617" y="87172"/>
                </a:lnTo>
                <a:lnTo>
                  <a:pt x="766432" y="125984"/>
                </a:lnTo>
                <a:lnTo>
                  <a:pt x="766051" y="139331"/>
                </a:lnTo>
                <a:lnTo>
                  <a:pt x="766419" y="154444"/>
                </a:lnTo>
                <a:lnTo>
                  <a:pt x="771969" y="196786"/>
                </a:lnTo>
                <a:lnTo>
                  <a:pt x="791032" y="243001"/>
                </a:lnTo>
                <a:lnTo>
                  <a:pt x="826541" y="273367"/>
                </a:lnTo>
                <a:lnTo>
                  <a:pt x="865479" y="283298"/>
                </a:lnTo>
                <a:lnTo>
                  <a:pt x="881113" y="283933"/>
                </a:lnTo>
                <a:lnTo>
                  <a:pt x="895794" y="283565"/>
                </a:lnTo>
                <a:lnTo>
                  <a:pt x="943406" y="275196"/>
                </a:lnTo>
                <a:lnTo>
                  <a:pt x="973823" y="260159"/>
                </a:lnTo>
                <a:close/>
              </a:path>
            </a:pathLst>
          </a:custGeom>
          <a:solidFill>
            <a:srgbClr val="13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6872" y="3402942"/>
            <a:ext cx="229870" cy="273050"/>
          </a:xfrm>
          <a:custGeom>
            <a:avLst/>
            <a:gdLst/>
            <a:ahLst/>
            <a:cxnLst/>
            <a:rect l="l" t="t" r="r" b="b"/>
            <a:pathLst>
              <a:path w="229870" h="273050">
                <a:moveTo>
                  <a:pt x="229502" y="0"/>
                </a:moveTo>
                <a:lnTo>
                  <a:pt x="167697" y="0"/>
                </a:lnTo>
                <a:lnTo>
                  <a:pt x="58522" y="121470"/>
                </a:lnTo>
                <a:lnTo>
                  <a:pt x="56547" y="121470"/>
                </a:lnTo>
                <a:lnTo>
                  <a:pt x="56547" y="0"/>
                </a:lnTo>
                <a:lnTo>
                  <a:pt x="0" y="0"/>
                </a:lnTo>
                <a:lnTo>
                  <a:pt x="0" y="272668"/>
                </a:lnTo>
                <a:lnTo>
                  <a:pt x="56547" y="272668"/>
                </a:lnTo>
                <a:lnTo>
                  <a:pt x="56547" y="145235"/>
                </a:lnTo>
                <a:lnTo>
                  <a:pt x="58522" y="144595"/>
                </a:lnTo>
                <a:lnTo>
                  <a:pt x="162411" y="272668"/>
                </a:lnTo>
                <a:lnTo>
                  <a:pt x="229502" y="272668"/>
                </a:lnTo>
                <a:lnTo>
                  <a:pt x="108506" y="131389"/>
                </a:lnTo>
                <a:lnTo>
                  <a:pt x="229502" y="0"/>
                </a:lnTo>
                <a:close/>
              </a:path>
            </a:pathLst>
          </a:custGeom>
          <a:solidFill>
            <a:srgbClr val="13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2379" y="3402942"/>
            <a:ext cx="226695" cy="273050"/>
          </a:xfrm>
          <a:custGeom>
            <a:avLst/>
            <a:gdLst/>
            <a:ahLst/>
            <a:cxnLst/>
            <a:rect l="l" t="t" r="r" b="b"/>
            <a:pathLst>
              <a:path w="226695" h="273050">
                <a:moveTo>
                  <a:pt x="226220" y="0"/>
                </a:moveTo>
                <a:lnTo>
                  <a:pt x="172954" y="0"/>
                </a:lnTo>
                <a:lnTo>
                  <a:pt x="87479" y="138632"/>
                </a:lnTo>
                <a:lnTo>
                  <a:pt x="56576" y="192124"/>
                </a:lnTo>
                <a:lnTo>
                  <a:pt x="54601" y="192124"/>
                </a:lnTo>
                <a:lnTo>
                  <a:pt x="54601" y="0"/>
                </a:lnTo>
                <a:lnTo>
                  <a:pt x="0" y="0"/>
                </a:lnTo>
                <a:lnTo>
                  <a:pt x="0" y="272668"/>
                </a:lnTo>
                <a:lnTo>
                  <a:pt x="54601" y="272668"/>
                </a:lnTo>
                <a:lnTo>
                  <a:pt x="140716" y="134036"/>
                </a:lnTo>
                <a:lnTo>
                  <a:pt x="170979" y="83831"/>
                </a:lnTo>
                <a:lnTo>
                  <a:pt x="172954" y="83831"/>
                </a:lnTo>
                <a:lnTo>
                  <a:pt x="172954" y="272668"/>
                </a:lnTo>
                <a:lnTo>
                  <a:pt x="226220" y="272668"/>
                </a:lnTo>
                <a:lnTo>
                  <a:pt x="226220" y="0"/>
                </a:lnTo>
                <a:close/>
              </a:path>
            </a:pathLst>
          </a:custGeom>
          <a:solidFill>
            <a:srgbClr val="13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4993" y="3325685"/>
            <a:ext cx="226695" cy="350520"/>
          </a:xfrm>
          <a:custGeom>
            <a:avLst/>
            <a:gdLst/>
            <a:ahLst/>
            <a:cxnLst/>
            <a:rect l="l" t="t" r="r" b="b"/>
            <a:pathLst>
              <a:path w="226695" h="350520">
                <a:moveTo>
                  <a:pt x="78243" y="0"/>
                </a:moveTo>
                <a:lnTo>
                  <a:pt x="44059" y="0"/>
                </a:lnTo>
                <a:lnTo>
                  <a:pt x="44059" y="6602"/>
                </a:lnTo>
                <a:lnTo>
                  <a:pt x="45366" y="13205"/>
                </a:lnTo>
                <a:lnTo>
                  <a:pt x="70448" y="48285"/>
                </a:lnTo>
                <a:lnTo>
                  <a:pt x="113763" y="60095"/>
                </a:lnTo>
                <a:lnTo>
                  <a:pt x="122273" y="59824"/>
                </a:lnTo>
                <a:lnTo>
                  <a:pt x="161021" y="44501"/>
                </a:lnTo>
                <a:lnTo>
                  <a:pt x="173584" y="31036"/>
                </a:lnTo>
                <a:lnTo>
                  <a:pt x="109145" y="31036"/>
                </a:lnTo>
                <a:lnTo>
                  <a:pt x="104556" y="29698"/>
                </a:lnTo>
                <a:lnTo>
                  <a:pt x="78911" y="3286"/>
                </a:lnTo>
                <a:lnTo>
                  <a:pt x="78243" y="0"/>
                </a:lnTo>
                <a:close/>
              </a:path>
              <a:path w="226695" h="350520">
                <a:moveTo>
                  <a:pt x="183468" y="0"/>
                </a:moveTo>
                <a:lnTo>
                  <a:pt x="150590" y="0"/>
                </a:lnTo>
                <a:lnTo>
                  <a:pt x="149922" y="3286"/>
                </a:lnTo>
                <a:lnTo>
                  <a:pt x="148615" y="7271"/>
                </a:lnTo>
                <a:lnTo>
                  <a:pt x="119020" y="31036"/>
                </a:lnTo>
                <a:lnTo>
                  <a:pt x="173584" y="31036"/>
                </a:lnTo>
                <a:lnTo>
                  <a:pt x="175568" y="27720"/>
                </a:lnTo>
                <a:lnTo>
                  <a:pt x="182132" y="13205"/>
                </a:lnTo>
                <a:lnTo>
                  <a:pt x="183468" y="6602"/>
                </a:lnTo>
                <a:lnTo>
                  <a:pt x="183468" y="0"/>
                </a:lnTo>
                <a:close/>
              </a:path>
              <a:path w="226695" h="350520">
                <a:moveTo>
                  <a:pt x="53933" y="77257"/>
                </a:moveTo>
                <a:lnTo>
                  <a:pt x="0" y="77257"/>
                </a:lnTo>
                <a:lnTo>
                  <a:pt x="0" y="349926"/>
                </a:lnTo>
                <a:lnTo>
                  <a:pt x="53933" y="349926"/>
                </a:lnTo>
                <a:lnTo>
                  <a:pt x="104353" y="269381"/>
                </a:lnTo>
                <a:lnTo>
                  <a:pt x="53933" y="269381"/>
                </a:lnTo>
                <a:lnTo>
                  <a:pt x="53933" y="77257"/>
                </a:lnTo>
                <a:close/>
              </a:path>
              <a:path w="226695" h="350520">
                <a:moveTo>
                  <a:pt x="226191" y="161088"/>
                </a:moveTo>
                <a:lnTo>
                  <a:pt x="172925" y="161088"/>
                </a:lnTo>
                <a:lnTo>
                  <a:pt x="172925" y="349926"/>
                </a:lnTo>
                <a:lnTo>
                  <a:pt x="226191" y="349926"/>
                </a:lnTo>
                <a:lnTo>
                  <a:pt x="226191" y="161088"/>
                </a:lnTo>
                <a:close/>
              </a:path>
              <a:path w="226695" h="350520">
                <a:moveTo>
                  <a:pt x="226191" y="77257"/>
                </a:moveTo>
                <a:lnTo>
                  <a:pt x="172925" y="77257"/>
                </a:lnTo>
                <a:lnTo>
                  <a:pt x="87450" y="215889"/>
                </a:lnTo>
                <a:lnTo>
                  <a:pt x="55908" y="269381"/>
                </a:lnTo>
                <a:lnTo>
                  <a:pt x="104353" y="269381"/>
                </a:lnTo>
                <a:lnTo>
                  <a:pt x="140716" y="211293"/>
                </a:lnTo>
                <a:lnTo>
                  <a:pt x="170311" y="161088"/>
                </a:lnTo>
                <a:lnTo>
                  <a:pt x="226191" y="161088"/>
                </a:lnTo>
                <a:lnTo>
                  <a:pt x="226191" y="77257"/>
                </a:lnTo>
                <a:close/>
              </a:path>
            </a:pathLst>
          </a:custGeom>
          <a:solidFill>
            <a:srgbClr val="131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107161" y="3768721"/>
            <a:ext cx="1835785" cy="318770"/>
            <a:chOff x="2107161" y="3768721"/>
            <a:chExt cx="1835785" cy="318770"/>
          </a:xfrm>
        </p:grpSpPr>
        <p:sp>
          <p:nvSpPr>
            <p:cNvPr id="22" name="object 22"/>
            <p:cNvSpPr/>
            <p:nvPr/>
          </p:nvSpPr>
          <p:spPr>
            <a:xfrm>
              <a:off x="2107161" y="3773986"/>
              <a:ext cx="412302" cy="2528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1284" y="3773986"/>
              <a:ext cx="269875" cy="313055"/>
            </a:xfrm>
            <a:custGeom>
              <a:avLst/>
              <a:gdLst/>
              <a:ahLst/>
              <a:cxnLst/>
              <a:rect l="l" t="t" r="r" b="b"/>
              <a:pathLst>
                <a:path w="269875" h="313054">
                  <a:moveTo>
                    <a:pt x="245911" y="0"/>
                  </a:moveTo>
                  <a:lnTo>
                    <a:pt x="66422" y="0"/>
                  </a:lnTo>
                  <a:lnTo>
                    <a:pt x="61165" y="101690"/>
                  </a:lnTo>
                  <a:lnTo>
                    <a:pt x="60158" y="115334"/>
                  </a:lnTo>
                  <a:lnTo>
                    <a:pt x="55338" y="158368"/>
                  </a:lnTo>
                  <a:lnTo>
                    <a:pt x="43391" y="198087"/>
                  </a:lnTo>
                  <a:lnTo>
                    <a:pt x="38802" y="203381"/>
                  </a:lnTo>
                  <a:lnTo>
                    <a:pt x="34852" y="208646"/>
                  </a:lnTo>
                  <a:lnTo>
                    <a:pt x="28927" y="213940"/>
                  </a:lnTo>
                  <a:lnTo>
                    <a:pt x="22363" y="217896"/>
                  </a:lnTo>
                  <a:lnTo>
                    <a:pt x="0" y="219205"/>
                  </a:lnTo>
                  <a:lnTo>
                    <a:pt x="668" y="312984"/>
                  </a:lnTo>
                  <a:lnTo>
                    <a:pt x="47341" y="312984"/>
                  </a:lnTo>
                  <a:lnTo>
                    <a:pt x="48647" y="252889"/>
                  </a:lnTo>
                  <a:lnTo>
                    <a:pt x="269345" y="252889"/>
                  </a:lnTo>
                  <a:lnTo>
                    <a:pt x="269582" y="217896"/>
                  </a:lnTo>
                  <a:lnTo>
                    <a:pt x="265661" y="217896"/>
                  </a:lnTo>
                  <a:lnTo>
                    <a:pt x="261711" y="217227"/>
                  </a:lnTo>
                  <a:lnTo>
                    <a:pt x="82193" y="217227"/>
                  </a:lnTo>
                  <a:lnTo>
                    <a:pt x="87450" y="211293"/>
                  </a:lnTo>
                  <a:lnTo>
                    <a:pt x="91400" y="205359"/>
                  </a:lnTo>
                  <a:lnTo>
                    <a:pt x="94043" y="198756"/>
                  </a:lnTo>
                  <a:lnTo>
                    <a:pt x="97325" y="192153"/>
                  </a:lnTo>
                  <a:lnTo>
                    <a:pt x="99938" y="184212"/>
                  </a:lnTo>
                  <a:lnTo>
                    <a:pt x="101274" y="175632"/>
                  </a:lnTo>
                  <a:lnTo>
                    <a:pt x="102630" y="168553"/>
                  </a:lnTo>
                  <a:lnTo>
                    <a:pt x="103736" y="161106"/>
                  </a:lnTo>
                  <a:lnTo>
                    <a:pt x="104591" y="153163"/>
                  </a:lnTo>
                  <a:lnTo>
                    <a:pt x="105195" y="144595"/>
                  </a:lnTo>
                  <a:lnTo>
                    <a:pt x="106078" y="135204"/>
                  </a:lnTo>
                  <a:lnTo>
                    <a:pt x="106767" y="124877"/>
                  </a:lnTo>
                  <a:lnTo>
                    <a:pt x="107331" y="113683"/>
                  </a:lnTo>
                  <a:lnTo>
                    <a:pt x="107838" y="101690"/>
                  </a:lnTo>
                  <a:lnTo>
                    <a:pt x="111788" y="36330"/>
                  </a:lnTo>
                  <a:lnTo>
                    <a:pt x="245911" y="36330"/>
                  </a:lnTo>
                  <a:lnTo>
                    <a:pt x="245911" y="0"/>
                  </a:lnTo>
                  <a:close/>
                </a:path>
                <a:path w="269875" h="313054">
                  <a:moveTo>
                    <a:pt x="269345" y="252889"/>
                  </a:moveTo>
                  <a:lnTo>
                    <a:pt x="221602" y="252889"/>
                  </a:lnTo>
                  <a:lnTo>
                    <a:pt x="222909" y="312315"/>
                  </a:lnTo>
                  <a:lnTo>
                    <a:pt x="268943" y="312315"/>
                  </a:lnTo>
                  <a:lnTo>
                    <a:pt x="269345" y="252889"/>
                  </a:lnTo>
                  <a:close/>
                </a:path>
                <a:path w="269875" h="313054">
                  <a:moveTo>
                    <a:pt x="245911" y="36330"/>
                  </a:moveTo>
                  <a:lnTo>
                    <a:pt x="193313" y="36330"/>
                  </a:lnTo>
                  <a:lnTo>
                    <a:pt x="193314" y="217227"/>
                  </a:lnTo>
                  <a:lnTo>
                    <a:pt x="245911" y="217227"/>
                  </a:lnTo>
                  <a:lnTo>
                    <a:pt x="245911" y="36330"/>
                  </a:lnTo>
                  <a:close/>
                </a:path>
              </a:pathLst>
            </a:custGeom>
            <a:solidFill>
              <a:srgbClr val="13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39669" y="3773986"/>
              <a:ext cx="208445" cy="2528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73092" y="3773986"/>
              <a:ext cx="424123" cy="2533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05754" y="3768721"/>
              <a:ext cx="216535" cy="263525"/>
            </a:xfrm>
            <a:custGeom>
              <a:avLst/>
              <a:gdLst/>
              <a:ahLst/>
              <a:cxnLst/>
              <a:rect l="l" t="t" r="r" b="b"/>
              <a:pathLst>
                <a:path w="216535" h="263525">
                  <a:moveTo>
                    <a:pt x="108506" y="0"/>
                  </a:moveTo>
                  <a:lnTo>
                    <a:pt x="68840" y="5019"/>
                  </a:lnTo>
                  <a:lnTo>
                    <a:pt x="31238" y="27726"/>
                  </a:lnTo>
                  <a:lnTo>
                    <a:pt x="8703" y="65738"/>
                  </a:lnTo>
                  <a:lnTo>
                    <a:pt x="294" y="116517"/>
                  </a:lnTo>
                  <a:lnTo>
                    <a:pt x="0" y="131389"/>
                  </a:lnTo>
                  <a:lnTo>
                    <a:pt x="270" y="145592"/>
                  </a:lnTo>
                  <a:lnTo>
                    <a:pt x="5256" y="184852"/>
                  </a:lnTo>
                  <a:lnTo>
                    <a:pt x="23031" y="226448"/>
                  </a:lnTo>
                  <a:lnTo>
                    <a:pt x="56547" y="254198"/>
                  </a:lnTo>
                  <a:lnTo>
                    <a:pt x="93730" y="262837"/>
                  </a:lnTo>
                  <a:lnTo>
                    <a:pt x="108506" y="263448"/>
                  </a:lnTo>
                  <a:lnTo>
                    <a:pt x="123178" y="262837"/>
                  </a:lnTo>
                  <a:lnTo>
                    <a:pt x="170029" y="248749"/>
                  </a:lnTo>
                  <a:lnTo>
                    <a:pt x="192278" y="227786"/>
                  </a:lnTo>
                  <a:lnTo>
                    <a:pt x="108506" y="227786"/>
                  </a:lnTo>
                  <a:lnTo>
                    <a:pt x="100595" y="227300"/>
                  </a:lnTo>
                  <a:lnTo>
                    <a:pt x="65754" y="201374"/>
                  </a:lnTo>
                  <a:lnTo>
                    <a:pt x="57662" y="161838"/>
                  </a:lnTo>
                  <a:lnTo>
                    <a:pt x="56672" y="142030"/>
                  </a:lnTo>
                  <a:lnTo>
                    <a:pt x="56714" y="110911"/>
                  </a:lnTo>
                  <a:lnTo>
                    <a:pt x="62772" y="69399"/>
                  </a:lnTo>
                  <a:lnTo>
                    <a:pt x="86962" y="39821"/>
                  </a:lnTo>
                  <a:lnTo>
                    <a:pt x="108506" y="35661"/>
                  </a:lnTo>
                  <a:lnTo>
                    <a:pt x="192675" y="35661"/>
                  </a:lnTo>
                  <a:lnTo>
                    <a:pt x="185763" y="27350"/>
                  </a:lnTo>
                  <a:lnTo>
                    <a:pt x="148173" y="5019"/>
                  </a:lnTo>
                  <a:lnTo>
                    <a:pt x="122796" y="516"/>
                  </a:lnTo>
                  <a:lnTo>
                    <a:pt x="108506" y="0"/>
                  </a:lnTo>
                  <a:close/>
                </a:path>
                <a:path w="216535" h="263525">
                  <a:moveTo>
                    <a:pt x="192675" y="35661"/>
                  </a:moveTo>
                  <a:lnTo>
                    <a:pt x="108506" y="35661"/>
                  </a:lnTo>
                  <a:lnTo>
                    <a:pt x="116418" y="36142"/>
                  </a:lnTo>
                  <a:lnTo>
                    <a:pt x="123464" y="37548"/>
                  </a:lnTo>
                  <a:lnTo>
                    <a:pt x="153585" y="69409"/>
                  </a:lnTo>
                  <a:lnTo>
                    <a:pt x="159620" y="110911"/>
                  </a:lnTo>
                  <a:lnTo>
                    <a:pt x="159672" y="142030"/>
                  </a:lnTo>
                  <a:lnTo>
                    <a:pt x="159300" y="152180"/>
                  </a:lnTo>
                  <a:lnTo>
                    <a:pt x="153203" y="194678"/>
                  </a:lnTo>
                  <a:lnTo>
                    <a:pt x="122883" y="225884"/>
                  </a:lnTo>
                  <a:lnTo>
                    <a:pt x="108506" y="227786"/>
                  </a:lnTo>
                  <a:lnTo>
                    <a:pt x="192278" y="227786"/>
                  </a:lnTo>
                  <a:lnTo>
                    <a:pt x="211088" y="184852"/>
                  </a:lnTo>
                  <a:lnTo>
                    <a:pt x="216079" y="145592"/>
                  </a:lnTo>
                  <a:lnTo>
                    <a:pt x="216345" y="131389"/>
                  </a:lnTo>
                  <a:lnTo>
                    <a:pt x="216079" y="116517"/>
                  </a:lnTo>
                  <a:lnTo>
                    <a:pt x="211088" y="77257"/>
                  </a:lnTo>
                  <a:lnTo>
                    <a:pt x="198329" y="44562"/>
                  </a:lnTo>
                  <a:lnTo>
                    <a:pt x="192675" y="35661"/>
                  </a:lnTo>
                  <a:close/>
                </a:path>
              </a:pathLst>
            </a:custGeom>
            <a:solidFill>
              <a:srgbClr val="13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60902" y="3773986"/>
              <a:ext cx="181464" cy="25288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4413" y="23277"/>
            <a:ext cx="10596957" cy="341481"/>
            <a:chOff x="140207" y="557380"/>
            <a:chExt cx="11928467" cy="4375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07" y="557380"/>
              <a:ext cx="1139954" cy="43758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83257" y="683616"/>
              <a:ext cx="10685417" cy="252555"/>
            </a:xfrm>
            <a:prstGeom prst="rect">
              <a:avLst/>
            </a:prstGeom>
            <a:solidFill>
              <a:srgbClr val="BB3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3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030" y="5928074"/>
            <a:ext cx="10689341" cy="85029"/>
          </a:xfrm>
          <a:prstGeom prst="rect">
            <a:avLst/>
          </a:prstGeom>
          <a:solidFill>
            <a:srgbClr val="BB3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3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33054" y="506530"/>
            <a:ext cx="1584235" cy="342051"/>
          </a:xfrm>
          <a:prstGeom prst="roundRect">
            <a:avLst/>
          </a:prstGeom>
          <a:solidFill>
            <a:srgbClr val="BB3A2C"/>
          </a:solidFill>
          <a:ln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RRC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350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0AL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63305" y="511328"/>
            <a:ext cx="862377" cy="342051"/>
          </a:xfrm>
          <a:prstGeom prst="roundRect">
            <a:avLst/>
          </a:prstGeom>
          <a:solidFill>
            <a:srgbClr val="BB3A2C"/>
          </a:solidFill>
          <a:ln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0.95 КГ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71697" y="513457"/>
            <a:ext cx="862377" cy="342051"/>
          </a:xfrm>
          <a:prstGeom prst="roundRect">
            <a:avLst/>
          </a:prstGeom>
          <a:solidFill>
            <a:srgbClr val="BB3A2C"/>
          </a:solidFill>
          <a:ln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147 Вт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53173" y="903214"/>
            <a:ext cx="1677210" cy="342051"/>
          </a:xfrm>
          <a:prstGeom prst="roundRect">
            <a:avLst/>
          </a:prstGeom>
          <a:solidFill>
            <a:srgbClr val="BB3A2C"/>
          </a:solidFill>
          <a:ln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ГАРАНТИЯ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81334" y="513457"/>
            <a:ext cx="4902955" cy="342051"/>
          </a:xfrm>
          <a:prstGeom prst="roundRect">
            <a:avLst/>
          </a:prstGeom>
          <a:solidFill>
            <a:srgbClr val="BB3A2C"/>
          </a:solidFill>
          <a:ln>
            <a:noFill/>
          </a:ln>
          <a:effectLst>
            <a:outerShdw blurRad="508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Радиатор КОРВЕТ алюминиевый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5" y="1735649"/>
            <a:ext cx="3337696" cy="36005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00" y="1735649"/>
            <a:ext cx="889332" cy="3600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55" y="1735649"/>
            <a:ext cx="3323293" cy="3600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5495" y="2508861"/>
            <a:ext cx="317876" cy="23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/>
              <a:t>D</a:t>
            </a:r>
            <a:endParaRPr lang="ru-RU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7379440" y="2001824"/>
            <a:ext cx="317876" cy="23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/>
              <a:t>D</a:t>
            </a:r>
            <a:endParaRPr lang="ru-RU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8630644" y="2286160"/>
            <a:ext cx="317876" cy="23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3</a:t>
            </a:r>
            <a:r>
              <a:rPr lang="en-US" sz="900" dirty="0"/>
              <a:t>D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621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2569" y="1434083"/>
            <a:ext cx="10250170" cy="3977640"/>
            <a:chOff x="442569" y="1434083"/>
            <a:chExt cx="10250170" cy="3977640"/>
          </a:xfrm>
        </p:grpSpPr>
        <p:sp>
          <p:nvSpPr>
            <p:cNvPr id="3" name="object 3"/>
            <p:cNvSpPr/>
            <p:nvPr/>
          </p:nvSpPr>
          <p:spPr>
            <a:xfrm>
              <a:off x="442569" y="1567087"/>
              <a:ext cx="2591445" cy="3844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8647" y="1434083"/>
              <a:ext cx="3182112" cy="3977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7483" y="1434083"/>
              <a:ext cx="3182112" cy="3977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7491" y="1434083"/>
              <a:ext cx="2564891" cy="3977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14921" y="484670"/>
            <a:ext cx="3475354" cy="829310"/>
            <a:chOff x="7014921" y="484670"/>
            <a:chExt cx="3475354" cy="829310"/>
          </a:xfrm>
        </p:grpSpPr>
        <p:sp>
          <p:nvSpPr>
            <p:cNvPr id="8" name="object 8"/>
            <p:cNvSpPr/>
            <p:nvPr/>
          </p:nvSpPr>
          <p:spPr>
            <a:xfrm>
              <a:off x="7014921" y="489209"/>
              <a:ext cx="1636876" cy="4191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1735" y="505967"/>
              <a:ext cx="1584960" cy="342900"/>
            </a:xfrm>
            <a:custGeom>
              <a:avLst/>
              <a:gdLst/>
              <a:ahLst/>
              <a:cxnLst/>
              <a:rect l="l" t="t" r="r" b="b"/>
              <a:pathLst>
                <a:path w="1584959" h="342900">
                  <a:moveTo>
                    <a:pt x="152781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527810" y="342900"/>
                  </a:lnTo>
                  <a:lnTo>
                    <a:pt x="1550080" y="338417"/>
                  </a:lnTo>
                  <a:lnTo>
                    <a:pt x="1568243" y="326183"/>
                  </a:lnTo>
                  <a:lnTo>
                    <a:pt x="1580477" y="308020"/>
                  </a:lnTo>
                  <a:lnTo>
                    <a:pt x="1584960" y="285750"/>
                  </a:lnTo>
                  <a:lnTo>
                    <a:pt x="1584960" y="57150"/>
                  </a:lnTo>
                  <a:lnTo>
                    <a:pt x="1580477" y="34879"/>
                  </a:lnTo>
                  <a:lnTo>
                    <a:pt x="1568243" y="16716"/>
                  </a:lnTo>
                  <a:lnTo>
                    <a:pt x="1550080" y="4482"/>
                  </a:lnTo>
                  <a:lnTo>
                    <a:pt x="1527810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36507" y="484670"/>
              <a:ext cx="946403" cy="4373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62415" y="510539"/>
              <a:ext cx="862965" cy="342900"/>
            </a:xfrm>
            <a:custGeom>
              <a:avLst/>
              <a:gdLst/>
              <a:ahLst/>
              <a:cxnLst/>
              <a:rect l="l" t="t" r="r" b="b"/>
              <a:pathLst>
                <a:path w="862965" h="342900">
                  <a:moveTo>
                    <a:pt x="805433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805433" y="342900"/>
                  </a:lnTo>
                  <a:lnTo>
                    <a:pt x="827704" y="338417"/>
                  </a:lnTo>
                  <a:lnTo>
                    <a:pt x="845867" y="326183"/>
                  </a:lnTo>
                  <a:lnTo>
                    <a:pt x="858101" y="308020"/>
                  </a:lnTo>
                  <a:lnTo>
                    <a:pt x="862583" y="285750"/>
                  </a:lnTo>
                  <a:lnTo>
                    <a:pt x="862583" y="57150"/>
                  </a:lnTo>
                  <a:lnTo>
                    <a:pt x="858101" y="34879"/>
                  </a:lnTo>
                  <a:lnTo>
                    <a:pt x="845867" y="16716"/>
                  </a:lnTo>
                  <a:lnTo>
                    <a:pt x="827704" y="4482"/>
                  </a:lnTo>
                  <a:lnTo>
                    <a:pt x="805433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44811" y="487692"/>
              <a:ext cx="944892" cy="4358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70719" y="513587"/>
              <a:ext cx="861060" cy="341630"/>
            </a:xfrm>
            <a:custGeom>
              <a:avLst/>
              <a:gdLst/>
              <a:ahLst/>
              <a:cxnLst/>
              <a:rect l="l" t="t" r="r" b="b"/>
              <a:pathLst>
                <a:path w="861059" h="341630">
                  <a:moveTo>
                    <a:pt x="804163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804163" y="341375"/>
                  </a:lnTo>
                  <a:lnTo>
                    <a:pt x="826287" y="336897"/>
                  </a:lnTo>
                  <a:lnTo>
                    <a:pt x="844375" y="324691"/>
                  </a:lnTo>
                  <a:lnTo>
                    <a:pt x="856581" y="306603"/>
                  </a:lnTo>
                  <a:lnTo>
                    <a:pt x="861059" y="284479"/>
                  </a:lnTo>
                  <a:lnTo>
                    <a:pt x="861059" y="56895"/>
                  </a:lnTo>
                  <a:lnTo>
                    <a:pt x="856581" y="34772"/>
                  </a:lnTo>
                  <a:lnTo>
                    <a:pt x="844375" y="16684"/>
                  </a:lnTo>
                  <a:lnTo>
                    <a:pt x="826287" y="4478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26423" y="876338"/>
              <a:ext cx="1744979" cy="4373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52331" y="902207"/>
              <a:ext cx="1676400" cy="342900"/>
            </a:xfrm>
            <a:custGeom>
              <a:avLst/>
              <a:gdLst/>
              <a:ahLst/>
              <a:cxnLst/>
              <a:rect l="l" t="t" r="r" b="b"/>
              <a:pathLst>
                <a:path w="1676400" h="342900">
                  <a:moveTo>
                    <a:pt x="16192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619250" y="342900"/>
                  </a:lnTo>
                  <a:lnTo>
                    <a:pt x="1641520" y="338417"/>
                  </a:lnTo>
                  <a:lnTo>
                    <a:pt x="1659683" y="326183"/>
                  </a:lnTo>
                  <a:lnTo>
                    <a:pt x="1671917" y="308020"/>
                  </a:lnTo>
                  <a:lnTo>
                    <a:pt x="1676400" y="285750"/>
                  </a:lnTo>
                  <a:lnTo>
                    <a:pt x="1676400" y="57150"/>
                  </a:lnTo>
                  <a:lnTo>
                    <a:pt x="1671917" y="34879"/>
                  </a:lnTo>
                  <a:lnTo>
                    <a:pt x="1659683" y="16716"/>
                  </a:lnTo>
                  <a:lnTo>
                    <a:pt x="1641520" y="4482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183628" y="537463"/>
            <a:ext cx="3105150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591945" algn="l"/>
                <a:tab pos="2532380" algn="l"/>
              </a:tabLst>
            </a:pP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RRC500*100AL	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1.20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КГ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181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Вт</a:t>
            </a:r>
            <a:endParaRPr sz="1600">
              <a:latin typeface="Calibri"/>
              <a:cs typeface="Calibri"/>
            </a:endParaRPr>
          </a:p>
          <a:p>
            <a:pPr marR="6985" algn="r">
              <a:lnSpc>
                <a:spcPct val="100000"/>
              </a:lnSpc>
              <a:spcBef>
                <a:spcPts val="115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ГАРАНТИЯ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64327" y="505853"/>
            <a:ext cx="4919980" cy="408940"/>
            <a:chOff x="1164327" y="505853"/>
            <a:chExt cx="4919980" cy="408940"/>
          </a:xfrm>
        </p:grpSpPr>
        <p:sp>
          <p:nvSpPr>
            <p:cNvPr id="18" name="object 18"/>
            <p:cNvSpPr/>
            <p:nvPr/>
          </p:nvSpPr>
          <p:spPr>
            <a:xfrm>
              <a:off x="1164327" y="505853"/>
              <a:ext cx="4887485" cy="4086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1099" y="513587"/>
              <a:ext cx="4902835" cy="341630"/>
            </a:xfrm>
            <a:custGeom>
              <a:avLst/>
              <a:gdLst/>
              <a:ahLst/>
              <a:cxnLst/>
              <a:rect l="l" t="t" r="r" b="b"/>
              <a:pathLst>
                <a:path w="4902835" h="341630">
                  <a:moveTo>
                    <a:pt x="4845812" y="0"/>
                  </a:moveTo>
                  <a:lnTo>
                    <a:pt x="56896" y="0"/>
                  </a:lnTo>
                  <a:lnTo>
                    <a:pt x="34750" y="4478"/>
                  </a:lnTo>
                  <a:lnTo>
                    <a:pt x="16665" y="16684"/>
                  </a:lnTo>
                  <a:lnTo>
                    <a:pt x="4471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1" y="306603"/>
                  </a:lnTo>
                  <a:lnTo>
                    <a:pt x="16665" y="324691"/>
                  </a:lnTo>
                  <a:lnTo>
                    <a:pt x="34750" y="336897"/>
                  </a:lnTo>
                  <a:lnTo>
                    <a:pt x="56896" y="341375"/>
                  </a:lnTo>
                  <a:lnTo>
                    <a:pt x="4845812" y="341375"/>
                  </a:lnTo>
                  <a:lnTo>
                    <a:pt x="4867935" y="336897"/>
                  </a:lnTo>
                  <a:lnTo>
                    <a:pt x="4886023" y="324691"/>
                  </a:lnTo>
                  <a:lnTo>
                    <a:pt x="4898229" y="306603"/>
                  </a:lnTo>
                  <a:lnTo>
                    <a:pt x="4902708" y="284479"/>
                  </a:lnTo>
                  <a:lnTo>
                    <a:pt x="4902708" y="56895"/>
                  </a:lnTo>
                  <a:lnTo>
                    <a:pt x="4898229" y="34772"/>
                  </a:lnTo>
                  <a:lnTo>
                    <a:pt x="4886023" y="16684"/>
                  </a:lnTo>
                  <a:lnTo>
                    <a:pt x="4867935" y="4478"/>
                  </a:lnTo>
                  <a:lnTo>
                    <a:pt x="4845812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798701" y="537463"/>
            <a:ext cx="3669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Русский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Радиатор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КОРВЕТ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алюминиевый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24383"/>
            <a:ext cx="1011936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9388" y="121919"/>
            <a:ext cx="9488805" cy="198120"/>
          </a:xfrm>
          <a:custGeom>
            <a:avLst/>
            <a:gdLst/>
            <a:ahLst/>
            <a:cxnLst/>
            <a:rect l="l" t="t" r="r" b="b"/>
            <a:pathLst>
              <a:path w="9488805" h="198120">
                <a:moveTo>
                  <a:pt x="9488423" y="0"/>
                </a:moveTo>
                <a:lnTo>
                  <a:pt x="0" y="0"/>
                </a:lnTo>
                <a:lnTo>
                  <a:pt x="0" y="198120"/>
                </a:lnTo>
                <a:lnTo>
                  <a:pt x="9488423" y="198120"/>
                </a:lnTo>
                <a:lnTo>
                  <a:pt x="9488423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5925311"/>
            <a:ext cx="10683240" cy="85725"/>
          </a:xfrm>
          <a:custGeom>
            <a:avLst/>
            <a:gdLst/>
            <a:ahLst/>
            <a:cxnLst/>
            <a:rect l="l" t="t" r="r" b="b"/>
            <a:pathLst>
              <a:path w="10683240" h="85725">
                <a:moveTo>
                  <a:pt x="10683240" y="0"/>
                </a:moveTo>
                <a:lnTo>
                  <a:pt x="0" y="0"/>
                </a:lnTo>
                <a:lnTo>
                  <a:pt x="0" y="85344"/>
                </a:lnTo>
                <a:lnTo>
                  <a:pt x="10683240" y="85344"/>
                </a:lnTo>
                <a:lnTo>
                  <a:pt x="10683240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8663" y="1840991"/>
            <a:ext cx="8602345" cy="3977640"/>
            <a:chOff x="418663" y="1840991"/>
            <a:chExt cx="8602345" cy="3977640"/>
          </a:xfrm>
        </p:grpSpPr>
        <p:sp>
          <p:nvSpPr>
            <p:cNvPr id="6" name="object 6"/>
            <p:cNvSpPr/>
            <p:nvPr/>
          </p:nvSpPr>
          <p:spPr>
            <a:xfrm>
              <a:off x="418663" y="1936588"/>
              <a:ext cx="2590204" cy="3852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36748" y="1840991"/>
              <a:ext cx="3180588" cy="39776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9968" y="1840991"/>
              <a:ext cx="3180588" cy="3977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117335" y="405383"/>
            <a:ext cx="2533015" cy="977265"/>
            <a:chOff x="6117335" y="405383"/>
            <a:chExt cx="2533015" cy="977265"/>
          </a:xfrm>
        </p:grpSpPr>
        <p:sp>
          <p:nvSpPr>
            <p:cNvPr id="10" name="object 10"/>
            <p:cNvSpPr/>
            <p:nvPr/>
          </p:nvSpPr>
          <p:spPr>
            <a:xfrm>
              <a:off x="6117335" y="405383"/>
              <a:ext cx="864108" cy="9768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4963" y="480065"/>
              <a:ext cx="1635268" cy="4191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1735" y="496823"/>
              <a:ext cx="1583690" cy="342900"/>
            </a:xfrm>
            <a:custGeom>
              <a:avLst/>
              <a:gdLst/>
              <a:ahLst/>
              <a:cxnLst/>
              <a:rect l="l" t="t" r="r" b="b"/>
              <a:pathLst>
                <a:path w="1583690" h="342900">
                  <a:moveTo>
                    <a:pt x="1526286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526286" y="342900"/>
                  </a:lnTo>
                  <a:lnTo>
                    <a:pt x="1548556" y="338417"/>
                  </a:lnTo>
                  <a:lnTo>
                    <a:pt x="1566719" y="326183"/>
                  </a:lnTo>
                  <a:lnTo>
                    <a:pt x="1578953" y="308020"/>
                  </a:lnTo>
                  <a:lnTo>
                    <a:pt x="1583436" y="285750"/>
                  </a:lnTo>
                  <a:lnTo>
                    <a:pt x="1583436" y="57150"/>
                  </a:lnTo>
                  <a:lnTo>
                    <a:pt x="1578953" y="34879"/>
                  </a:lnTo>
                  <a:lnTo>
                    <a:pt x="1566719" y="16716"/>
                  </a:lnTo>
                  <a:lnTo>
                    <a:pt x="1548556" y="4482"/>
                  </a:lnTo>
                  <a:lnTo>
                    <a:pt x="1526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91882" y="521588"/>
            <a:ext cx="1263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RRC500*80BM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34983" y="475526"/>
            <a:ext cx="1853564" cy="829310"/>
            <a:chOff x="8634983" y="475526"/>
            <a:chExt cx="1853564" cy="829310"/>
          </a:xfrm>
        </p:grpSpPr>
        <p:sp>
          <p:nvSpPr>
            <p:cNvPr id="15" name="object 15"/>
            <p:cNvSpPr/>
            <p:nvPr/>
          </p:nvSpPr>
          <p:spPr>
            <a:xfrm>
              <a:off x="8634983" y="475526"/>
              <a:ext cx="944892" cy="4373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0891" y="501395"/>
              <a:ext cx="861060" cy="342900"/>
            </a:xfrm>
            <a:custGeom>
              <a:avLst/>
              <a:gdLst/>
              <a:ahLst/>
              <a:cxnLst/>
              <a:rect l="l" t="t" r="r" b="b"/>
              <a:pathLst>
                <a:path w="861059" h="342900">
                  <a:moveTo>
                    <a:pt x="803909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803909" y="342900"/>
                  </a:lnTo>
                  <a:lnTo>
                    <a:pt x="826180" y="338417"/>
                  </a:lnTo>
                  <a:lnTo>
                    <a:pt x="844343" y="326183"/>
                  </a:lnTo>
                  <a:lnTo>
                    <a:pt x="856577" y="308020"/>
                  </a:lnTo>
                  <a:lnTo>
                    <a:pt x="861059" y="285750"/>
                  </a:lnTo>
                  <a:lnTo>
                    <a:pt x="861059" y="57150"/>
                  </a:lnTo>
                  <a:lnTo>
                    <a:pt x="856577" y="34879"/>
                  </a:lnTo>
                  <a:lnTo>
                    <a:pt x="844343" y="16716"/>
                  </a:lnTo>
                  <a:lnTo>
                    <a:pt x="826180" y="4482"/>
                  </a:lnTo>
                  <a:lnTo>
                    <a:pt x="803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43287" y="478548"/>
              <a:ext cx="944892" cy="4358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69195" y="504443"/>
              <a:ext cx="861060" cy="341630"/>
            </a:xfrm>
            <a:custGeom>
              <a:avLst/>
              <a:gdLst/>
              <a:ahLst/>
              <a:cxnLst/>
              <a:rect l="l" t="t" r="r" b="b"/>
              <a:pathLst>
                <a:path w="861059" h="341630">
                  <a:moveTo>
                    <a:pt x="804163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6"/>
                  </a:lnTo>
                  <a:lnTo>
                    <a:pt x="0" y="284480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804163" y="341375"/>
                  </a:lnTo>
                  <a:lnTo>
                    <a:pt x="826287" y="336897"/>
                  </a:lnTo>
                  <a:lnTo>
                    <a:pt x="844375" y="324691"/>
                  </a:lnTo>
                  <a:lnTo>
                    <a:pt x="856581" y="306603"/>
                  </a:lnTo>
                  <a:lnTo>
                    <a:pt x="861059" y="284480"/>
                  </a:lnTo>
                  <a:lnTo>
                    <a:pt x="861059" y="56896"/>
                  </a:lnTo>
                  <a:lnTo>
                    <a:pt x="856581" y="34772"/>
                  </a:lnTo>
                  <a:lnTo>
                    <a:pt x="844375" y="16684"/>
                  </a:lnTo>
                  <a:lnTo>
                    <a:pt x="826287" y="4478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1767" y="867194"/>
              <a:ext cx="1659635" cy="4373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37675" y="893063"/>
              <a:ext cx="1590040" cy="342900"/>
            </a:xfrm>
            <a:custGeom>
              <a:avLst/>
              <a:gdLst/>
              <a:ahLst/>
              <a:cxnLst/>
              <a:rect l="l" t="t" r="r" b="b"/>
              <a:pathLst>
                <a:path w="1590040" h="342900">
                  <a:moveTo>
                    <a:pt x="1532381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532381" y="342900"/>
                  </a:lnTo>
                  <a:lnTo>
                    <a:pt x="1554652" y="338417"/>
                  </a:lnTo>
                  <a:lnTo>
                    <a:pt x="1572815" y="326183"/>
                  </a:lnTo>
                  <a:lnTo>
                    <a:pt x="1585049" y="308020"/>
                  </a:lnTo>
                  <a:lnTo>
                    <a:pt x="1589531" y="285750"/>
                  </a:lnTo>
                  <a:lnTo>
                    <a:pt x="1589531" y="57150"/>
                  </a:lnTo>
                  <a:lnTo>
                    <a:pt x="1585049" y="34879"/>
                  </a:lnTo>
                  <a:lnTo>
                    <a:pt x="1572815" y="16716"/>
                  </a:lnTo>
                  <a:lnTo>
                    <a:pt x="1554652" y="4482"/>
                  </a:lnTo>
                  <a:lnTo>
                    <a:pt x="1532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74683" y="528573"/>
            <a:ext cx="1555115" cy="65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2500" algn="l"/>
              </a:tabLst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1.60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КГ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163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Вт</a:t>
            </a:r>
            <a:endParaRPr sz="1600">
              <a:latin typeface="Calibri"/>
              <a:cs typeface="Calibri"/>
            </a:endParaRPr>
          </a:p>
          <a:p>
            <a:pPr marL="174625">
              <a:lnSpc>
                <a:spcPct val="100000"/>
              </a:lnSpc>
              <a:spcBef>
                <a:spcPts val="1145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ГАРАНТИЯ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005828" y="867194"/>
            <a:ext cx="1828800" cy="437515"/>
            <a:chOff x="7005828" y="867194"/>
            <a:chExt cx="1828800" cy="437515"/>
          </a:xfrm>
        </p:grpSpPr>
        <p:sp>
          <p:nvSpPr>
            <p:cNvPr id="23" name="object 23"/>
            <p:cNvSpPr/>
            <p:nvPr/>
          </p:nvSpPr>
          <p:spPr>
            <a:xfrm>
              <a:off x="7005828" y="867194"/>
              <a:ext cx="1828800" cy="43734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31736" y="893063"/>
              <a:ext cx="1762125" cy="342900"/>
            </a:xfrm>
            <a:custGeom>
              <a:avLst/>
              <a:gdLst/>
              <a:ahLst/>
              <a:cxnLst/>
              <a:rect l="l" t="t" r="r" b="b"/>
              <a:pathLst>
                <a:path w="1762125" h="342900">
                  <a:moveTo>
                    <a:pt x="1704594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704594" y="342900"/>
                  </a:lnTo>
                  <a:lnTo>
                    <a:pt x="1726864" y="338417"/>
                  </a:lnTo>
                  <a:lnTo>
                    <a:pt x="1745027" y="326183"/>
                  </a:lnTo>
                  <a:lnTo>
                    <a:pt x="1757261" y="308020"/>
                  </a:lnTo>
                  <a:lnTo>
                    <a:pt x="1761744" y="285750"/>
                  </a:lnTo>
                  <a:lnTo>
                    <a:pt x="1761744" y="57150"/>
                  </a:lnTo>
                  <a:lnTo>
                    <a:pt x="1757261" y="34879"/>
                  </a:lnTo>
                  <a:lnTo>
                    <a:pt x="1745027" y="16716"/>
                  </a:lnTo>
                  <a:lnTo>
                    <a:pt x="1726864" y="4482"/>
                  </a:lnTo>
                  <a:lnTo>
                    <a:pt x="17045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54036" y="942593"/>
            <a:ext cx="15176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ПОЛНЫЙ</a:t>
            </a:r>
            <a:r>
              <a:rPr sz="1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БИМЕТАЛЛ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65848" y="496829"/>
            <a:ext cx="4918075" cy="419734"/>
            <a:chOff x="1165848" y="496829"/>
            <a:chExt cx="4918075" cy="419734"/>
          </a:xfrm>
        </p:grpSpPr>
        <p:sp>
          <p:nvSpPr>
            <p:cNvPr id="27" name="object 27"/>
            <p:cNvSpPr/>
            <p:nvPr/>
          </p:nvSpPr>
          <p:spPr>
            <a:xfrm>
              <a:off x="1165848" y="496829"/>
              <a:ext cx="4885966" cy="4191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2623" y="513587"/>
              <a:ext cx="4901565" cy="342900"/>
            </a:xfrm>
            <a:custGeom>
              <a:avLst/>
              <a:gdLst/>
              <a:ahLst/>
              <a:cxnLst/>
              <a:rect l="l" t="t" r="r" b="b"/>
              <a:pathLst>
                <a:path w="4901565" h="342900">
                  <a:moveTo>
                    <a:pt x="4844034" y="0"/>
                  </a:moveTo>
                  <a:lnTo>
                    <a:pt x="57150" y="0"/>
                  </a:lnTo>
                  <a:lnTo>
                    <a:pt x="34906" y="4482"/>
                  </a:lnTo>
                  <a:lnTo>
                    <a:pt x="16740" y="16716"/>
                  </a:lnTo>
                  <a:lnTo>
                    <a:pt x="4491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91" y="308020"/>
                  </a:lnTo>
                  <a:lnTo>
                    <a:pt x="16740" y="326183"/>
                  </a:lnTo>
                  <a:lnTo>
                    <a:pt x="34906" y="338417"/>
                  </a:lnTo>
                  <a:lnTo>
                    <a:pt x="57150" y="342900"/>
                  </a:lnTo>
                  <a:lnTo>
                    <a:pt x="4844034" y="342900"/>
                  </a:lnTo>
                  <a:lnTo>
                    <a:pt x="4866304" y="338417"/>
                  </a:lnTo>
                  <a:lnTo>
                    <a:pt x="4884467" y="326183"/>
                  </a:lnTo>
                  <a:lnTo>
                    <a:pt x="4896701" y="308020"/>
                  </a:lnTo>
                  <a:lnTo>
                    <a:pt x="4901184" y="285750"/>
                  </a:lnTo>
                  <a:lnTo>
                    <a:pt x="4901184" y="57150"/>
                  </a:lnTo>
                  <a:lnTo>
                    <a:pt x="4896701" y="34879"/>
                  </a:lnTo>
                  <a:lnTo>
                    <a:pt x="4884467" y="16716"/>
                  </a:lnTo>
                  <a:lnTo>
                    <a:pt x="4866304" y="4482"/>
                  </a:lnTo>
                  <a:lnTo>
                    <a:pt x="4844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56714" y="538353"/>
            <a:ext cx="3959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Русский Радиатор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КОРВЕТ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биметаллический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08264" y="1840991"/>
            <a:ext cx="2484119" cy="3977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24383"/>
            <a:ext cx="1011936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9388" y="121919"/>
            <a:ext cx="9488805" cy="198120"/>
          </a:xfrm>
          <a:custGeom>
            <a:avLst/>
            <a:gdLst/>
            <a:ahLst/>
            <a:cxnLst/>
            <a:rect l="l" t="t" r="r" b="b"/>
            <a:pathLst>
              <a:path w="9488805" h="198120">
                <a:moveTo>
                  <a:pt x="9488423" y="0"/>
                </a:moveTo>
                <a:lnTo>
                  <a:pt x="0" y="0"/>
                </a:lnTo>
                <a:lnTo>
                  <a:pt x="0" y="198120"/>
                </a:lnTo>
                <a:lnTo>
                  <a:pt x="9488423" y="198120"/>
                </a:lnTo>
                <a:lnTo>
                  <a:pt x="9488423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" y="5925311"/>
            <a:ext cx="10683240" cy="85725"/>
          </a:xfrm>
          <a:custGeom>
            <a:avLst/>
            <a:gdLst/>
            <a:ahLst/>
            <a:cxnLst/>
            <a:rect l="l" t="t" r="r" b="b"/>
            <a:pathLst>
              <a:path w="10683240" h="85725">
                <a:moveTo>
                  <a:pt x="10683240" y="0"/>
                </a:moveTo>
                <a:lnTo>
                  <a:pt x="0" y="0"/>
                </a:lnTo>
                <a:lnTo>
                  <a:pt x="0" y="85344"/>
                </a:lnTo>
                <a:lnTo>
                  <a:pt x="10683240" y="85344"/>
                </a:lnTo>
                <a:lnTo>
                  <a:pt x="10683240" y="0"/>
                </a:lnTo>
                <a:close/>
              </a:path>
            </a:pathLst>
          </a:custGeom>
          <a:solidFill>
            <a:srgbClr val="BA3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014963" y="478548"/>
            <a:ext cx="3473450" cy="437515"/>
            <a:chOff x="7014963" y="478548"/>
            <a:chExt cx="3473450" cy="437515"/>
          </a:xfrm>
        </p:grpSpPr>
        <p:sp>
          <p:nvSpPr>
            <p:cNvPr id="6" name="object 6"/>
            <p:cNvSpPr/>
            <p:nvPr/>
          </p:nvSpPr>
          <p:spPr>
            <a:xfrm>
              <a:off x="7014963" y="481589"/>
              <a:ext cx="1635268" cy="419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31735" y="498347"/>
              <a:ext cx="1583690" cy="342900"/>
            </a:xfrm>
            <a:custGeom>
              <a:avLst/>
              <a:gdLst/>
              <a:ahLst/>
              <a:cxnLst/>
              <a:rect l="l" t="t" r="r" b="b"/>
              <a:pathLst>
                <a:path w="1583690" h="342900">
                  <a:moveTo>
                    <a:pt x="1526286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526286" y="342900"/>
                  </a:lnTo>
                  <a:lnTo>
                    <a:pt x="1548556" y="338417"/>
                  </a:lnTo>
                  <a:lnTo>
                    <a:pt x="1566719" y="326183"/>
                  </a:lnTo>
                  <a:lnTo>
                    <a:pt x="1578953" y="308020"/>
                  </a:lnTo>
                  <a:lnTo>
                    <a:pt x="1583436" y="285750"/>
                  </a:lnTo>
                  <a:lnTo>
                    <a:pt x="1583436" y="57150"/>
                  </a:lnTo>
                  <a:lnTo>
                    <a:pt x="1578953" y="34879"/>
                  </a:lnTo>
                  <a:lnTo>
                    <a:pt x="1566719" y="16716"/>
                  </a:lnTo>
                  <a:lnTo>
                    <a:pt x="1548556" y="4482"/>
                  </a:lnTo>
                  <a:lnTo>
                    <a:pt x="1526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34983" y="478548"/>
              <a:ext cx="944892" cy="435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60891" y="504443"/>
              <a:ext cx="861060" cy="341630"/>
            </a:xfrm>
            <a:custGeom>
              <a:avLst/>
              <a:gdLst/>
              <a:ahLst/>
              <a:cxnLst/>
              <a:rect l="l" t="t" r="r" b="b"/>
              <a:pathLst>
                <a:path w="861059" h="341630">
                  <a:moveTo>
                    <a:pt x="804163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6"/>
                  </a:lnTo>
                  <a:lnTo>
                    <a:pt x="0" y="284480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804163" y="341375"/>
                  </a:lnTo>
                  <a:lnTo>
                    <a:pt x="826287" y="336897"/>
                  </a:lnTo>
                  <a:lnTo>
                    <a:pt x="844375" y="324691"/>
                  </a:lnTo>
                  <a:lnTo>
                    <a:pt x="856581" y="306603"/>
                  </a:lnTo>
                  <a:lnTo>
                    <a:pt x="861059" y="284480"/>
                  </a:lnTo>
                  <a:lnTo>
                    <a:pt x="861059" y="56896"/>
                  </a:lnTo>
                  <a:lnTo>
                    <a:pt x="856581" y="34772"/>
                  </a:lnTo>
                  <a:lnTo>
                    <a:pt x="844375" y="16684"/>
                  </a:lnTo>
                  <a:lnTo>
                    <a:pt x="826287" y="4478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43287" y="480072"/>
              <a:ext cx="944892" cy="4358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9195" y="505967"/>
              <a:ext cx="861060" cy="341630"/>
            </a:xfrm>
            <a:custGeom>
              <a:avLst/>
              <a:gdLst/>
              <a:ahLst/>
              <a:cxnLst/>
              <a:rect l="l" t="t" r="r" b="b"/>
              <a:pathLst>
                <a:path w="861059" h="341630">
                  <a:moveTo>
                    <a:pt x="804163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6"/>
                  </a:lnTo>
                  <a:lnTo>
                    <a:pt x="0" y="284479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804163" y="341375"/>
                  </a:lnTo>
                  <a:lnTo>
                    <a:pt x="826287" y="336897"/>
                  </a:lnTo>
                  <a:lnTo>
                    <a:pt x="844375" y="324691"/>
                  </a:lnTo>
                  <a:lnTo>
                    <a:pt x="856581" y="306603"/>
                  </a:lnTo>
                  <a:lnTo>
                    <a:pt x="861059" y="284479"/>
                  </a:lnTo>
                  <a:lnTo>
                    <a:pt x="861059" y="56896"/>
                  </a:lnTo>
                  <a:lnTo>
                    <a:pt x="856581" y="34772"/>
                  </a:lnTo>
                  <a:lnTo>
                    <a:pt x="844375" y="16684"/>
                  </a:lnTo>
                  <a:lnTo>
                    <a:pt x="826287" y="4478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41591" y="529792"/>
            <a:ext cx="3145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5285" algn="l"/>
                <a:tab pos="2585720" algn="l"/>
              </a:tabLst>
            </a:pPr>
            <a:r>
              <a:rPr sz="2400" b="1" spc="-15" baseline="1736" dirty="0">
                <a:solidFill>
                  <a:srgbClr val="FFFFFF"/>
                </a:solidFill>
                <a:latin typeface="Calibri"/>
                <a:cs typeface="Calibri"/>
              </a:rPr>
              <a:t>RRC500*100BM	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1.95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КГ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195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Вт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811768" y="870216"/>
            <a:ext cx="1659889" cy="436245"/>
            <a:chOff x="8811768" y="870216"/>
            <a:chExt cx="1659889" cy="436245"/>
          </a:xfrm>
        </p:grpSpPr>
        <p:sp>
          <p:nvSpPr>
            <p:cNvPr id="14" name="object 14"/>
            <p:cNvSpPr/>
            <p:nvPr/>
          </p:nvSpPr>
          <p:spPr>
            <a:xfrm>
              <a:off x="8811768" y="870216"/>
              <a:ext cx="1659635" cy="4358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37676" y="896111"/>
              <a:ext cx="1590040" cy="341630"/>
            </a:xfrm>
            <a:custGeom>
              <a:avLst/>
              <a:gdLst/>
              <a:ahLst/>
              <a:cxnLst/>
              <a:rect l="l" t="t" r="r" b="b"/>
              <a:pathLst>
                <a:path w="1590040" h="341630">
                  <a:moveTo>
                    <a:pt x="1532635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1532635" y="341375"/>
                  </a:lnTo>
                  <a:lnTo>
                    <a:pt x="1554759" y="336897"/>
                  </a:lnTo>
                  <a:lnTo>
                    <a:pt x="1572847" y="324691"/>
                  </a:lnTo>
                  <a:lnTo>
                    <a:pt x="1585053" y="306603"/>
                  </a:lnTo>
                  <a:lnTo>
                    <a:pt x="1589531" y="284479"/>
                  </a:lnTo>
                  <a:lnTo>
                    <a:pt x="1589531" y="56895"/>
                  </a:lnTo>
                  <a:lnTo>
                    <a:pt x="1585053" y="34772"/>
                  </a:lnTo>
                  <a:lnTo>
                    <a:pt x="1572847" y="16684"/>
                  </a:lnTo>
                  <a:lnTo>
                    <a:pt x="1554759" y="4478"/>
                  </a:lnTo>
                  <a:lnTo>
                    <a:pt x="1532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36863" y="919987"/>
            <a:ext cx="1392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ГАРАНТИЯ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05828" y="870216"/>
            <a:ext cx="1828800" cy="436245"/>
            <a:chOff x="7005828" y="870216"/>
            <a:chExt cx="1828800" cy="436245"/>
          </a:xfrm>
        </p:grpSpPr>
        <p:sp>
          <p:nvSpPr>
            <p:cNvPr id="18" name="object 18"/>
            <p:cNvSpPr/>
            <p:nvPr/>
          </p:nvSpPr>
          <p:spPr>
            <a:xfrm>
              <a:off x="7005828" y="870216"/>
              <a:ext cx="1828800" cy="4358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31736" y="896111"/>
              <a:ext cx="1762125" cy="341630"/>
            </a:xfrm>
            <a:custGeom>
              <a:avLst/>
              <a:gdLst/>
              <a:ahLst/>
              <a:cxnLst/>
              <a:rect l="l" t="t" r="r" b="b"/>
              <a:pathLst>
                <a:path w="1762125" h="341630">
                  <a:moveTo>
                    <a:pt x="1704848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1704848" y="341375"/>
                  </a:lnTo>
                  <a:lnTo>
                    <a:pt x="1726971" y="336897"/>
                  </a:lnTo>
                  <a:lnTo>
                    <a:pt x="1745059" y="324691"/>
                  </a:lnTo>
                  <a:lnTo>
                    <a:pt x="1757265" y="306603"/>
                  </a:lnTo>
                  <a:lnTo>
                    <a:pt x="1761744" y="284479"/>
                  </a:lnTo>
                  <a:lnTo>
                    <a:pt x="1761744" y="56895"/>
                  </a:lnTo>
                  <a:lnTo>
                    <a:pt x="1757265" y="34772"/>
                  </a:lnTo>
                  <a:lnTo>
                    <a:pt x="1745059" y="16684"/>
                  </a:lnTo>
                  <a:lnTo>
                    <a:pt x="1726971" y="4478"/>
                  </a:lnTo>
                  <a:lnTo>
                    <a:pt x="1704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54036" y="944372"/>
            <a:ext cx="15176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ПОЛНЫЙ</a:t>
            </a:r>
            <a:r>
              <a:rPr sz="1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БИМЕТАЛЛ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65848" y="496829"/>
            <a:ext cx="4918075" cy="419734"/>
            <a:chOff x="1165848" y="496829"/>
            <a:chExt cx="4918075" cy="419734"/>
          </a:xfrm>
        </p:grpSpPr>
        <p:sp>
          <p:nvSpPr>
            <p:cNvPr id="22" name="object 22"/>
            <p:cNvSpPr/>
            <p:nvPr/>
          </p:nvSpPr>
          <p:spPr>
            <a:xfrm>
              <a:off x="1165848" y="496829"/>
              <a:ext cx="4885966" cy="4191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2623" y="513587"/>
              <a:ext cx="4901565" cy="342900"/>
            </a:xfrm>
            <a:custGeom>
              <a:avLst/>
              <a:gdLst/>
              <a:ahLst/>
              <a:cxnLst/>
              <a:rect l="l" t="t" r="r" b="b"/>
              <a:pathLst>
                <a:path w="4901565" h="342900">
                  <a:moveTo>
                    <a:pt x="4844034" y="0"/>
                  </a:moveTo>
                  <a:lnTo>
                    <a:pt x="57150" y="0"/>
                  </a:lnTo>
                  <a:lnTo>
                    <a:pt x="34906" y="4482"/>
                  </a:lnTo>
                  <a:lnTo>
                    <a:pt x="16740" y="16716"/>
                  </a:lnTo>
                  <a:lnTo>
                    <a:pt x="4491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91" y="308020"/>
                  </a:lnTo>
                  <a:lnTo>
                    <a:pt x="16740" y="326183"/>
                  </a:lnTo>
                  <a:lnTo>
                    <a:pt x="34906" y="338417"/>
                  </a:lnTo>
                  <a:lnTo>
                    <a:pt x="57150" y="342900"/>
                  </a:lnTo>
                  <a:lnTo>
                    <a:pt x="4844034" y="342900"/>
                  </a:lnTo>
                  <a:lnTo>
                    <a:pt x="4866304" y="338417"/>
                  </a:lnTo>
                  <a:lnTo>
                    <a:pt x="4884467" y="326183"/>
                  </a:lnTo>
                  <a:lnTo>
                    <a:pt x="4896701" y="308020"/>
                  </a:lnTo>
                  <a:lnTo>
                    <a:pt x="4901184" y="285750"/>
                  </a:lnTo>
                  <a:lnTo>
                    <a:pt x="4901184" y="57150"/>
                  </a:lnTo>
                  <a:lnTo>
                    <a:pt x="4896701" y="34879"/>
                  </a:lnTo>
                  <a:lnTo>
                    <a:pt x="4884467" y="16716"/>
                  </a:lnTo>
                  <a:lnTo>
                    <a:pt x="4866304" y="4482"/>
                  </a:lnTo>
                  <a:lnTo>
                    <a:pt x="48440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56714" y="538353"/>
            <a:ext cx="3959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Русский Радиатор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КОРВЕТ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биметаллический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17335" y="405383"/>
            <a:ext cx="864108" cy="976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0002" y="1637176"/>
            <a:ext cx="3068457" cy="393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9521" y="3803372"/>
            <a:ext cx="1534564" cy="1976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09157" y="1694157"/>
            <a:ext cx="1731218" cy="1968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30268" y="3807534"/>
            <a:ext cx="1598047" cy="19975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6429" y="1691020"/>
            <a:ext cx="1731218" cy="19545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461247" y="1634310"/>
            <a:ext cx="2209800" cy="4218305"/>
            <a:chOff x="8461247" y="1634310"/>
            <a:chExt cx="2209800" cy="4218305"/>
          </a:xfrm>
        </p:grpSpPr>
        <p:sp>
          <p:nvSpPr>
            <p:cNvPr id="32" name="object 32"/>
            <p:cNvSpPr/>
            <p:nvPr/>
          </p:nvSpPr>
          <p:spPr>
            <a:xfrm>
              <a:off x="9321687" y="1634310"/>
              <a:ext cx="465775" cy="20308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61247" y="3642359"/>
              <a:ext cx="2209800" cy="22098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066" y="1549414"/>
            <a:ext cx="2512412" cy="3821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81046" y="1391411"/>
            <a:ext cx="7411720" cy="3979545"/>
            <a:chOff x="3281046" y="1391411"/>
            <a:chExt cx="7411720" cy="3979545"/>
          </a:xfrm>
        </p:grpSpPr>
        <p:sp>
          <p:nvSpPr>
            <p:cNvPr id="4" name="object 4"/>
            <p:cNvSpPr/>
            <p:nvPr/>
          </p:nvSpPr>
          <p:spPr>
            <a:xfrm>
              <a:off x="3281046" y="1549414"/>
              <a:ext cx="2562328" cy="3808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98820" y="1391411"/>
              <a:ext cx="3182112" cy="39791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18348" y="1391411"/>
              <a:ext cx="2574035" cy="3979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014921" y="477017"/>
            <a:ext cx="1637030" cy="419734"/>
            <a:chOff x="7014921" y="477017"/>
            <a:chExt cx="1637030" cy="419734"/>
          </a:xfrm>
        </p:grpSpPr>
        <p:sp>
          <p:nvSpPr>
            <p:cNvPr id="8" name="object 8"/>
            <p:cNvSpPr/>
            <p:nvPr/>
          </p:nvSpPr>
          <p:spPr>
            <a:xfrm>
              <a:off x="7014921" y="477017"/>
              <a:ext cx="1636876" cy="4191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31735" y="493775"/>
              <a:ext cx="1584960" cy="342900"/>
            </a:xfrm>
            <a:custGeom>
              <a:avLst/>
              <a:gdLst/>
              <a:ahLst/>
              <a:cxnLst/>
              <a:rect l="l" t="t" r="r" b="b"/>
              <a:pathLst>
                <a:path w="1584959" h="342900">
                  <a:moveTo>
                    <a:pt x="152781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527810" y="342900"/>
                  </a:lnTo>
                  <a:lnTo>
                    <a:pt x="1550080" y="338417"/>
                  </a:lnTo>
                  <a:lnTo>
                    <a:pt x="1568243" y="326183"/>
                  </a:lnTo>
                  <a:lnTo>
                    <a:pt x="1580477" y="308020"/>
                  </a:lnTo>
                  <a:lnTo>
                    <a:pt x="1584960" y="285750"/>
                  </a:lnTo>
                  <a:lnTo>
                    <a:pt x="1584960" y="57150"/>
                  </a:lnTo>
                  <a:lnTo>
                    <a:pt x="1580477" y="34879"/>
                  </a:lnTo>
                  <a:lnTo>
                    <a:pt x="1568243" y="16716"/>
                  </a:lnTo>
                  <a:lnTo>
                    <a:pt x="1550080" y="4482"/>
                  </a:lnTo>
                  <a:lnTo>
                    <a:pt x="1527810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41540" y="518541"/>
            <a:ext cx="1167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RRF5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0*80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636507" y="472478"/>
            <a:ext cx="1853564" cy="829310"/>
            <a:chOff x="8636507" y="472478"/>
            <a:chExt cx="1853564" cy="829310"/>
          </a:xfrm>
        </p:grpSpPr>
        <p:sp>
          <p:nvSpPr>
            <p:cNvPr id="12" name="object 12"/>
            <p:cNvSpPr/>
            <p:nvPr/>
          </p:nvSpPr>
          <p:spPr>
            <a:xfrm>
              <a:off x="8636507" y="472478"/>
              <a:ext cx="946403" cy="4373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62415" y="498347"/>
              <a:ext cx="862965" cy="342900"/>
            </a:xfrm>
            <a:custGeom>
              <a:avLst/>
              <a:gdLst/>
              <a:ahLst/>
              <a:cxnLst/>
              <a:rect l="l" t="t" r="r" b="b"/>
              <a:pathLst>
                <a:path w="862965" h="342900">
                  <a:moveTo>
                    <a:pt x="805433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805433" y="342900"/>
                  </a:lnTo>
                  <a:lnTo>
                    <a:pt x="827704" y="338417"/>
                  </a:lnTo>
                  <a:lnTo>
                    <a:pt x="845867" y="326183"/>
                  </a:lnTo>
                  <a:lnTo>
                    <a:pt x="858101" y="308020"/>
                  </a:lnTo>
                  <a:lnTo>
                    <a:pt x="862583" y="285750"/>
                  </a:lnTo>
                  <a:lnTo>
                    <a:pt x="862583" y="57150"/>
                  </a:lnTo>
                  <a:lnTo>
                    <a:pt x="858101" y="34879"/>
                  </a:lnTo>
                  <a:lnTo>
                    <a:pt x="845867" y="16716"/>
                  </a:lnTo>
                  <a:lnTo>
                    <a:pt x="827704" y="4482"/>
                  </a:lnTo>
                  <a:lnTo>
                    <a:pt x="805433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44811" y="475500"/>
              <a:ext cx="944892" cy="4358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70719" y="501395"/>
              <a:ext cx="861060" cy="341630"/>
            </a:xfrm>
            <a:custGeom>
              <a:avLst/>
              <a:gdLst/>
              <a:ahLst/>
              <a:cxnLst/>
              <a:rect l="l" t="t" r="r" b="b"/>
              <a:pathLst>
                <a:path w="861059" h="341630">
                  <a:moveTo>
                    <a:pt x="804163" y="0"/>
                  </a:moveTo>
                  <a:lnTo>
                    <a:pt x="56896" y="0"/>
                  </a:lnTo>
                  <a:lnTo>
                    <a:pt x="34772" y="4478"/>
                  </a:lnTo>
                  <a:lnTo>
                    <a:pt x="16684" y="16684"/>
                  </a:lnTo>
                  <a:lnTo>
                    <a:pt x="4478" y="34772"/>
                  </a:lnTo>
                  <a:lnTo>
                    <a:pt x="0" y="56896"/>
                  </a:lnTo>
                  <a:lnTo>
                    <a:pt x="0" y="284480"/>
                  </a:lnTo>
                  <a:lnTo>
                    <a:pt x="4478" y="306603"/>
                  </a:lnTo>
                  <a:lnTo>
                    <a:pt x="16684" y="324691"/>
                  </a:lnTo>
                  <a:lnTo>
                    <a:pt x="34772" y="336897"/>
                  </a:lnTo>
                  <a:lnTo>
                    <a:pt x="56896" y="341375"/>
                  </a:lnTo>
                  <a:lnTo>
                    <a:pt x="804163" y="341375"/>
                  </a:lnTo>
                  <a:lnTo>
                    <a:pt x="826287" y="336897"/>
                  </a:lnTo>
                  <a:lnTo>
                    <a:pt x="844375" y="324691"/>
                  </a:lnTo>
                  <a:lnTo>
                    <a:pt x="856581" y="306603"/>
                  </a:lnTo>
                  <a:lnTo>
                    <a:pt x="861059" y="284480"/>
                  </a:lnTo>
                  <a:lnTo>
                    <a:pt x="861059" y="56896"/>
                  </a:lnTo>
                  <a:lnTo>
                    <a:pt x="856581" y="34772"/>
                  </a:lnTo>
                  <a:lnTo>
                    <a:pt x="844375" y="16684"/>
                  </a:lnTo>
                  <a:lnTo>
                    <a:pt x="826287" y="4478"/>
                  </a:lnTo>
                  <a:lnTo>
                    <a:pt x="804163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26423" y="864146"/>
              <a:ext cx="1744979" cy="4373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2331" y="890015"/>
              <a:ext cx="1676400" cy="342900"/>
            </a:xfrm>
            <a:custGeom>
              <a:avLst/>
              <a:gdLst/>
              <a:ahLst/>
              <a:cxnLst/>
              <a:rect l="l" t="t" r="r" b="b"/>
              <a:pathLst>
                <a:path w="1676400" h="342900">
                  <a:moveTo>
                    <a:pt x="16192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285750"/>
                  </a:lnTo>
                  <a:lnTo>
                    <a:pt x="4482" y="308020"/>
                  </a:lnTo>
                  <a:lnTo>
                    <a:pt x="16716" y="326183"/>
                  </a:lnTo>
                  <a:lnTo>
                    <a:pt x="34879" y="338417"/>
                  </a:lnTo>
                  <a:lnTo>
                    <a:pt x="57150" y="342900"/>
                  </a:lnTo>
                  <a:lnTo>
                    <a:pt x="1619250" y="342900"/>
                  </a:lnTo>
                  <a:lnTo>
                    <a:pt x="1641520" y="338417"/>
                  </a:lnTo>
                  <a:lnTo>
                    <a:pt x="1659683" y="326183"/>
                  </a:lnTo>
                  <a:lnTo>
                    <a:pt x="1671917" y="308020"/>
                  </a:lnTo>
                  <a:lnTo>
                    <a:pt x="1676400" y="285750"/>
                  </a:lnTo>
                  <a:lnTo>
                    <a:pt x="1676400" y="57150"/>
                  </a:lnTo>
                  <a:lnTo>
                    <a:pt x="1671917" y="34879"/>
                  </a:lnTo>
                  <a:lnTo>
                    <a:pt x="1659683" y="16716"/>
                  </a:lnTo>
                  <a:lnTo>
                    <a:pt x="1641520" y="4482"/>
                  </a:lnTo>
                  <a:lnTo>
                    <a:pt x="1619250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76207" y="524967"/>
            <a:ext cx="1511935" cy="659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250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1.17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КГ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162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Вт</a:t>
            </a:r>
            <a:endParaRPr sz="1600">
              <a:latin typeface="Calibri"/>
              <a:cs typeface="Calibri"/>
            </a:endParaRPr>
          </a:p>
          <a:p>
            <a:pPr marL="130175">
              <a:lnSpc>
                <a:spcPct val="100000"/>
              </a:lnSpc>
              <a:spcBef>
                <a:spcPts val="1150"/>
              </a:spcBef>
            </a:pP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ГАРАНТИЯ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15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64327" y="505853"/>
            <a:ext cx="4919980" cy="408940"/>
            <a:chOff x="1164327" y="505853"/>
            <a:chExt cx="4919980" cy="408940"/>
          </a:xfrm>
        </p:grpSpPr>
        <p:sp>
          <p:nvSpPr>
            <p:cNvPr id="20" name="object 20"/>
            <p:cNvSpPr/>
            <p:nvPr/>
          </p:nvSpPr>
          <p:spPr>
            <a:xfrm>
              <a:off x="1164327" y="505853"/>
              <a:ext cx="4887485" cy="4086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1099" y="513587"/>
              <a:ext cx="4902835" cy="341630"/>
            </a:xfrm>
            <a:custGeom>
              <a:avLst/>
              <a:gdLst/>
              <a:ahLst/>
              <a:cxnLst/>
              <a:rect l="l" t="t" r="r" b="b"/>
              <a:pathLst>
                <a:path w="4902835" h="341630">
                  <a:moveTo>
                    <a:pt x="4845812" y="0"/>
                  </a:moveTo>
                  <a:lnTo>
                    <a:pt x="56896" y="0"/>
                  </a:lnTo>
                  <a:lnTo>
                    <a:pt x="34750" y="4478"/>
                  </a:lnTo>
                  <a:lnTo>
                    <a:pt x="16665" y="16684"/>
                  </a:lnTo>
                  <a:lnTo>
                    <a:pt x="4471" y="34772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1" y="306603"/>
                  </a:lnTo>
                  <a:lnTo>
                    <a:pt x="16665" y="324691"/>
                  </a:lnTo>
                  <a:lnTo>
                    <a:pt x="34750" y="336897"/>
                  </a:lnTo>
                  <a:lnTo>
                    <a:pt x="56896" y="341375"/>
                  </a:lnTo>
                  <a:lnTo>
                    <a:pt x="4845812" y="341375"/>
                  </a:lnTo>
                  <a:lnTo>
                    <a:pt x="4867935" y="336897"/>
                  </a:lnTo>
                  <a:lnTo>
                    <a:pt x="4886023" y="324691"/>
                  </a:lnTo>
                  <a:lnTo>
                    <a:pt x="4898229" y="306603"/>
                  </a:lnTo>
                  <a:lnTo>
                    <a:pt x="4902708" y="284479"/>
                  </a:lnTo>
                  <a:lnTo>
                    <a:pt x="4902708" y="56895"/>
                  </a:lnTo>
                  <a:lnTo>
                    <a:pt x="4898229" y="34772"/>
                  </a:lnTo>
                  <a:lnTo>
                    <a:pt x="4886023" y="16684"/>
                  </a:lnTo>
                  <a:lnTo>
                    <a:pt x="4867935" y="4478"/>
                  </a:lnTo>
                  <a:lnTo>
                    <a:pt x="4845812" y="0"/>
                  </a:lnTo>
                  <a:close/>
                </a:path>
              </a:pathLst>
            </a:custGeom>
            <a:solidFill>
              <a:srgbClr val="BA3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13941" y="537463"/>
            <a:ext cx="36366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Русский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Радиатор 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ФРЕГАТ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алюминиевый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4413" y="23277"/>
            <a:ext cx="10596957" cy="341481"/>
            <a:chOff x="140207" y="557380"/>
            <a:chExt cx="11928467" cy="43758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07" y="557380"/>
              <a:ext cx="1139954" cy="43758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83257" y="683616"/>
              <a:ext cx="10685417" cy="252555"/>
            </a:xfrm>
            <a:prstGeom prst="rect">
              <a:avLst/>
            </a:prstGeom>
            <a:solidFill>
              <a:srgbClr val="BB3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3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030" y="5928074"/>
            <a:ext cx="10689341" cy="85029"/>
          </a:xfrm>
          <a:prstGeom prst="rect">
            <a:avLst/>
          </a:prstGeom>
          <a:solidFill>
            <a:srgbClr val="BB3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3"/>
          </a:p>
        </p:txBody>
      </p:sp>
      <p:sp>
        <p:nvSpPr>
          <p:cNvPr id="9" name="Прямоугольник 8"/>
          <p:cNvSpPr/>
          <p:nvPr/>
        </p:nvSpPr>
        <p:spPr>
          <a:xfrm>
            <a:off x="4491024" y="1325071"/>
            <a:ext cx="5098126" cy="51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соответствия Русский Радиатор</a:t>
            </a:r>
          </a:p>
          <a:p>
            <a:pPr algn="ctr"/>
            <a:r>
              <a:rPr lang="ru-RU" sz="138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сертификация</a:t>
            </a:r>
            <a:endParaRPr lang="ru-RU" sz="1383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99" y="2164206"/>
            <a:ext cx="2391089" cy="3456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73" y="2164206"/>
            <a:ext cx="2542332" cy="3456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29" y="563349"/>
            <a:ext cx="413584" cy="484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5" y="2165528"/>
            <a:ext cx="2444077" cy="345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" y="1325072"/>
            <a:ext cx="4491024" cy="3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8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продукции Русский Радиатор</a:t>
            </a:r>
            <a:endParaRPr lang="ru-RU" sz="1383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02" y="448724"/>
            <a:ext cx="727672" cy="6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6565" y="520699"/>
            <a:ext cx="315722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5" dirty="0">
                <a:latin typeface="Calibri"/>
                <a:cs typeface="Calibri"/>
              </a:rPr>
              <a:t>Протоколы </a:t>
            </a:r>
            <a:r>
              <a:rPr sz="1350" b="1" spc="10" dirty="0">
                <a:latin typeface="Calibri"/>
                <a:cs typeface="Calibri"/>
              </a:rPr>
              <a:t>испытаний </a:t>
            </a:r>
            <a:r>
              <a:rPr sz="1350" b="1" spc="5" dirty="0">
                <a:latin typeface="Calibri"/>
                <a:cs typeface="Calibri"/>
              </a:rPr>
              <a:t>Русский</a:t>
            </a:r>
            <a:r>
              <a:rPr sz="1350" b="1" spc="20" dirty="0">
                <a:latin typeface="Calibri"/>
                <a:cs typeface="Calibri"/>
              </a:rPr>
              <a:t> </a:t>
            </a:r>
            <a:r>
              <a:rPr sz="1350" b="1" spc="10" dirty="0">
                <a:latin typeface="Calibri"/>
                <a:cs typeface="Calibri"/>
              </a:rPr>
              <a:t>Радиатор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170" y="761084"/>
            <a:ext cx="10240010" cy="5058410"/>
            <a:chOff x="204215" y="792479"/>
            <a:chExt cx="10240010" cy="5058410"/>
          </a:xfrm>
        </p:grpSpPr>
        <p:sp>
          <p:nvSpPr>
            <p:cNvPr id="4" name="object 4"/>
            <p:cNvSpPr/>
            <p:nvPr/>
          </p:nvSpPr>
          <p:spPr>
            <a:xfrm>
              <a:off x="7560842" y="1049263"/>
              <a:ext cx="2853040" cy="43239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04532" y="1002791"/>
              <a:ext cx="3134995" cy="4427220"/>
            </a:xfrm>
            <a:custGeom>
              <a:avLst/>
              <a:gdLst/>
              <a:ahLst/>
              <a:cxnLst/>
              <a:rect l="l" t="t" r="r" b="b"/>
              <a:pathLst>
                <a:path w="3134995" h="4427220">
                  <a:moveTo>
                    <a:pt x="0" y="4427220"/>
                  </a:moveTo>
                  <a:lnTo>
                    <a:pt x="3134868" y="4427220"/>
                  </a:lnTo>
                  <a:lnTo>
                    <a:pt x="3134868" y="0"/>
                  </a:lnTo>
                  <a:lnTo>
                    <a:pt x="0" y="0"/>
                  </a:lnTo>
                  <a:lnTo>
                    <a:pt x="0" y="4427220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40807" y="1423334"/>
              <a:ext cx="3120512" cy="4413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6236" y="1418843"/>
              <a:ext cx="3134995" cy="4427220"/>
            </a:xfrm>
            <a:custGeom>
              <a:avLst/>
              <a:gdLst/>
              <a:ahLst/>
              <a:cxnLst/>
              <a:rect l="l" t="t" r="r" b="b"/>
              <a:pathLst>
                <a:path w="3134995" h="4427220">
                  <a:moveTo>
                    <a:pt x="0" y="4427220"/>
                  </a:moveTo>
                  <a:lnTo>
                    <a:pt x="3134867" y="4427220"/>
                  </a:lnTo>
                  <a:lnTo>
                    <a:pt x="3134867" y="0"/>
                  </a:lnTo>
                  <a:lnTo>
                    <a:pt x="0" y="0"/>
                  </a:lnTo>
                  <a:lnTo>
                    <a:pt x="0" y="4427220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69463" y="1229786"/>
              <a:ext cx="3122064" cy="44131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64892" y="1225295"/>
              <a:ext cx="3136900" cy="4427220"/>
            </a:xfrm>
            <a:custGeom>
              <a:avLst/>
              <a:gdLst/>
              <a:ahLst/>
              <a:cxnLst/>
              <a:rect l="l" t="t" r="r" b="b"/>
              <a:pathLst>
                <a:path w="3136900" h="4427220">
                  <a:moveTo>
                    <a:pt x="0" y="4427220"/>
                  </a:moveTo>
                  <a:lnTo>
                    <a:pt x="3136392" y="4427220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4427220"/>
                  </a:lnTo>
                  <a:close/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3359" y="801542"/>
              <a:ext cx="3120512" cy="44131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787" y="797051"/>
              <a:ext cx="3134995" cy="4427220"/>
            </a:xfrm>
            <a:custGeom>
              <a:avLst/>
              <a:gdLst/>
              <a:ahLst/>
              <a:cxnLst/>
              <a:rect l="l" t="t" r="r" b="b"/>
              <a:pathLst>
                <a:path w="3134995" h="4427220">
                  <a:moveTo>
                    <a:pt x="0" y="4427220"/>
                  </a:moveTo>
                  <a:lnTo>
                    <a:pt x="3134868" y="4427220"/>
                  </a:lnTo>
                  <a:lnTo>
                    <a:pt x="3134868" y="0"/>
                  </a:lnTo>
                  <a:lnTo>
                    <a:pt x="0" y="0"/>
                  </a:lnTo>
                  <a:lnTo>
                    <a:pt x="0" y="4427220"/>
                  </a:lnTo>
                  <a:close/>
                </a:path>
              </a:pathLst>
            </a:custGeom>
            <a:ln w="914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69</Words>
  <Application>Microsoft Office PowerPoint</Application>
  <PresentationFormat>Произвольный</PresentationFormat>
  <Paragraphs>30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Sebastian</dc:creator>
  <cp:lastModifiedBy>Тимченко Диана Романовна</cp:lastModifiedBy>
  <cp:revision>9</cp:revision>
  <dcterms:created xsi:type="dcterms:W3CDTF">2020-12-16T08:04:56Z</dcterms:created>
  <dcterms:modified xsi:type="dcterms:W3CDTF">2021-04-22T12:41:23Z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2020-12-16T00:00:00Z</vt:filetime>
  </property>
</Properties>
</file>