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2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30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0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1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30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47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52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74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90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1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61AD6-1937-4E3A-A20A-28B4CEF5E6A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C5DD3-CCFB-4E38-AF8B-0B48D15F82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92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35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5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0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5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1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71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7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80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1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63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2023-01-25T07:00:38Z</dcterms:created>
  <dcterms:modified xsi:type="dcterms:W3CDTF">2023-01-25T07:01:17Z</dcterms:modified>
</cp:coreProperties>
</file>