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2583177" marR="0" indent="-297177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3040377" marR="0" indent="-297177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3497579" marR="0" indent="-297177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3954779" marR="0" indent="-297179" algn="l" defTabSz="1828800" rtl="0" fontAlgn="auto" latinLnBrk="0" hangingPunct="0">
      <a:lnSpc>
        <a:spcPct val="100000"/>
      </a:lnSpc>
      <a:spcBef>
        <a:spcPts val="1600"/>
      </a:spcBef>
      <a:spcAft>
        <a:spcPts val="0"/>
      </a:spcAft>
      <a:buClrTx/>
      <a:buSzPct val="100000"/>
      <a:buFontTx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 b="def" i="def"/>
      <a:tcStyle>
        <a:tcBdr/>
        <a:fill>
          <a:solidFill>
            <a:srgbClr val="EEF4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8D0"/>
          </a:solidFill>
        </a:fill>
      </a:tcStyle>
    </a:wholeTbl>
    <a:band2H>
      <a:tcTxStyle b="def" i="def"/>
      <a:tcStyle>
        <a:tcBdr/>
        <a:fill>
          <a:solidFill>
            <a:srgbClr val="EEED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200">
        <a:latin typeface="+mj-lt"/>
        <a:ea typeface="+mj-ea"/>
        <a:cs typeface="+mj-cs"/>
        <a:sym typeface="Times New Roman"/>
      </a:defRPr>
    </a:lvl1pPr>
    <a:lvl2pPr indent="228600" defTabSz="1828800" latinLnBrk="0">
      <a:defRPr sz="2200">
        <a:latin typeface="+mj-lt"/>
        <a:ea typeface="+mj-ea"/>
        <a:cs typeface="+mj-cs"/>
        <a:sym typeface="Times New Roman"/>
      </a:defRPr>
    </a:lvl2pPr>
    <a:lvl3pPr indent="457200" defTabSz="1828800" latinLnBrk="0">
      <a:defRPr sz="2200">
        <a:latin typeface="+mj-lt"/>
        <a:ea typeface="+mj-ea"/>
        <a:cs typeface="+mj-cs"/>
        <a:sym typeface="Times New Roman"/>
      </a:defRPr>
    </a:lvl3pPr>
    <a:lvl4pPr indent="685800" defTabSz="1828800" latinLnBrk="0">
      <a:defRPr sz="2200">
        <a:latin typeface="+mj-lt"/>
        <a:ea typeface="+mj-ea"/>
        <a:cs typeface="+mj-cs"/>
        <a:sym typeface="Times New Roman"/>
      </a:defRPr>
    </a:lvl4pPr>
    <a:lvl5pPr indent="914400" defTabSz="1828800" latinLnBrk="0">
      <a:defRPr sz="2200">
        <a:latin typeface="+mj-lt"/>
        <a:ea typeface="+mj-ea"/>
        <a:cs typeface="+mj-cs"/>
        <a:sym typeface="Times New Roman"/>
      </a:defRPr>
    </a:lvl5pPr>
    <a:lvl6pPr indent="1143000" defTabSz="1828800" latinLnBrk="0">
      <a:defRPr sz="2200">
        <a:latin typeface="+mj-lt"/>
        <a:ea typeface="+mj-ea"/>
        <a:cs typeface="+mj-cs"/>
        <a:sym typeface="Times New Roman"/>
      </a:defRPr>
    </a:lvl6pPr>
    <a:lvl7pPr indent="1371600" defTabSz="1828800" latinLnBrk="0">
      <a:defRPr sz="2200">
        <a:latin typeface="+mj-lt"/>
        <a:ea typeface="+mj-ea"/>
        <a:cs typeface="+mj-cs"/>
        <a:sym typeface="Times New Roman"/>
      </a:defRPr>
    </a:lvl7pPr>
    <a:lvl8pPr indent="1600200" defTabSz="1828800" latinLnBrk="0">
      <a:defRPr sz="2200">
        <a:latin typeface="+mj-lt"/>
        <a:ea typeface="+mj-ea"/>
        <a:cs typeface="+mj-cs"/>
        <a:sym typeface="Times New Roman"/>
      </a:defRPr>
    </a:lvl8pPr>
    <a:lvl9pPr indent="1828800" defTabSz="1828800" latinLnBrk="0">
      <a:defRPr sz="2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satOff val="-11126"/>
            <a:lumOff val="13627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65198" y="628648"/>
            <a:ext cx="15544805" cy="1549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96198" y="4686296"/>
            <a:ext cx="12801605" cy="350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6" tIns="91436" rIns="91436" bIns="91436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9946631" y="12827223"/>
            <a:ext cx="474973" cy="501204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spcBef>
                <a:spcPts val="0"/>
              </a:spcBef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1pPr>
      <a:lvl2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2pPr>
      <a:lvl3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3pPr>
      <a:lvl4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4pPr>
      <a:lvl5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5pPr>
      <a:lvl6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6pPr>
      <a:lvl7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7pPr>
      <a:lvl8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8pPr>
      <a:lvl9pPr marL="0" marR="0" indent="0" algn="l" defTabSz="18288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420" strike="noStrike" sz="8400" u="none">
          <a:ln>
            <a:noFill/>
          </a:ln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9pPr>
    </p:titleStyle>
    <p:bodyStyle>
      <a:lvl1pPr marL="0" marR="0" indent="0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1pPr>
      <a:lvl2pPr marL="0" marR="0" indent="0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2pPr>
      <a:lvl3pPr marL="0" marR="0" indent="0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3pPr>
      <a:lvl4pPr marL="0" marR="0" indent="0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4pPr>
      <a:lvl5pPr marL="0" marR="0" indent="0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5pPr>
      <a:lvl6pPr marL="2971800" marR="0" indent="-685800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6pPr>
      <a:lvl7pPr marL="3429000" marR="0" indent="-685800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7pPr>
      <a:lvl8pPr marL="3886198" marR="0" indent="-685798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8pPr>
      <a:lvl9pPr marL="4343398" marR="0" indent="-685798" algn="l" defTabSz="182880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FFFFFF"/>
          </a:solidFill>
          <a:uFillTx/>
          <a:latin typeface="Montserrat Medium"/>
          <a:ea typeface="Montserrat Medium"/>
          <a:cs typeface="Montserrat Medium"/>
          <a:sym typeface="Montserrat Medium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0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Грань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Грань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1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