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1" r:id="rId9"/>
    <p:sldId id="268" r:id="rId10"/>
    <p:sldId id="269" r:id="rId11"/>
    <p:sldId id="262" r:id="rId12"/>
  </p:sldIdLst>
  <p:sldSz cx="9144000" cy="5143500" type="screen16x9"/>
  <p:notesSz cx="6858000" cy="9144000"/>
  <p:embeddedFontLst>
    <p:embeddedFont>
      <p:font typeface="Manrope" panose="020B060402020202020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9AA0A6"/>
          </p15:clr>
        </p15:guide>
        <p15:guide id="4" pos="5420">
          <p15:clr>
            <a:srgbClr val="9AA0A6"/>
          </p15:clr>
        </p15:guide>
        <p15:guide id="5">
          <p15:clr>
            <a:srgbClr val="9AA0A6"/>
          </p15:clr>
        </p15:guide>
        <p15:guide id="6" pos="5760">
          <p15:clr>
            <a:srgbClr val="9AA0A6"/>
          </p15:clr>
        </p15:guide>
        <p15:guide id="7" orient="horz">
          <p15:clr>
            <a:srgbClr val="9AA0A6"/>
          </p15:clr>
        </p15:guide>
        <p15:guide id="8" orient="horz" pos="3240">
          <p15:clr>
            <a:srgbClr val="9AA0A6"/>
          </p15:clr>
        </p15:guide>
        <p15:guide id="9" pos="3991">
          <p15:clr>
            <a:srgbClr val="9AA0A6"/>
          </p15:clr>
        </p15:guide>
        <p15:guide id="10" orient="horz" pos="305">
          <p15:clr>
            <a:srgbClr val="9AA0A6"/>
          </p15:clr>
        </p15:guide>
        <p15:guide id="11" pos="39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6D62A3-A7EA-44F4-A6A3-611D806CC504}">
  <a:tblStyle styleId="{0E6D62A3-A7EA-44F4-A6A3-611D806CC5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74"/>
      </p:cViewPr>
      <p:guideLst>
        <p:guide orient="horz" pos="1620"/>
        <p:guide pos="2880"/>
        <p:guide pos="340"/>
        <p:guide pos="5420"/>
        <p:guide/>
        <p:guide pos="5760"/>
        <p:guide orient="horz"/>
        <p:guide orient="horz" pos="3240"/>
        <p:guide pos="3991"/>
        <p:guide orient="horz" pos="305"/>
        <p:guide pos="3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124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0487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915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08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87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2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50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489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54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10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02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830c907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830c907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03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40000" y="1052300"/>
            <a:ext cx="5795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9AF075"/>
              </a:buClr>
              <a:buSzPts val="1800"/>
              <a:buChar char="■"/>
              <a:defRPr sz="13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93837" y="2238682"/>
            <a:ext cx="7825435" cy="14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Каталог</a:t>
            </a:r>
            <a:br>
              <a:rPr lang="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 муниципального имущества</a:t>
            </a:r>
            <a:endParaRPr sz="16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Суоярвского муниципального </a:t>
            </a:r>
            <a:r>
              <a:rPr lang="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округа, предоставляемого в рамках муниципальной преференции субъектам МСП,  а также физическим лицам, применяющим специальный налог на профессиональный доход»</a:t>
            </a:r>
            <a:endParaRPr sz="16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4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6395" y="810316"/>
            <a:ext cx="749870" cy="1220515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5" name="Picture 2" descr="C:\Users\Nadezhda\Desktop\Отчет Главы 2021\флаг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8905"/>
            <a:ext cx="9144000" cy="573528"/>
          </a:xfrm>
          <a:prstGeom prst="rect">
            <a:avLst/>
          </a:prstGeom>
          <a:noFill/>
        </p:spPr>
      </p:pic>
      <p:sp>
        <p:nvSpPr>
          <p:cNvPr id="8" name="Google Shape;69;p15"/>
          <p:cNvSpPr txBox="1">
            <a:spLocks/>
          </p:cNvSpPr>
          <p:nvPr/>
        </p:nvSpPr>
        <p:spPr>
          <a:xfrm>
            <a:off x="2045606" y="4462099"/>
            <a:ext cx="521704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tabLst/>
              <a:defRPr/>
            </a:pPr>
            <a:r>
              <a:rPr lang="en-US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2024 </a:t>
            </a:r>
            <a:r>
              <a:rPr lang="ru-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г.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56441" y="143034"/>
            <a:ext cx="3856409" cy="738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г</a:t>
            </a:r>
            <a:r>
              <a:rPr lang="ru-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Суоярви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Нежилое здание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80772" y="900756"/>
            <a:ext cx="4407745" cy="374278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г. Суоярви,                                     ул. Гагарина, д.26</a:t>
            </a: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.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номер 10:16:00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10304:36;</a:t>
            </a:r>
          </a:p>
          <a:p>
            <a:pPr marL="35999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категория земель-земли населенных пунктов;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площадь 417,3 кв.м.;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М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атериал стен: кирпичное;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ехническое состояние объекта: требует ремонта;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од постройки: 1967;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оммуникации: отсутствуют.</a:t>
            </a: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900" dirty="0">
              <a:solidFill>
                <a:schemeClr val="lt1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</p:txBody>
      </p:sp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22" y="136634"/>
            <a:ext cx="647344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30" y="2572161"/>
            <a:ext cx="3383114" cy="24405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29" y="217087"/>
            <a:ext cx="3383114" cy="20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7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09575" y="99392"/>
            <a:ext cx="4803253" cy="677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г</a:t>
            </a:r>
            <a:r>
              <a:rPr lang="ru-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Суоярви</a:t>
            </a:r>
            <a:r>
              <a:rPr lang="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</a:t>
            </a:r>
            <a:br>
              <a:rPr lang="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6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НТО под печатную продукцию</a:t>
            </a:r>
            <a:endParaRPr sz="16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88353" y="533744"/>
            <a:ext cx="4341000" cy="261607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г. Суоярви, 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ул. Шельшакова,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д.6</a:t>
            </a: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.</a:t>
            </a:r>
            <a:endParaRPr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ид объекта – нестационарный торговый объект;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Площадь – 9,0 кв. м.;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Потребляемая мощность -6,5 кВт.;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Вес торгового оборудования – 3700,00 кг.;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Несущий стальной цельносварной каркас.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958" y="3226676"/>
            <a:ext cx="4996069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900" b="1" dirty="0" smtClean="0">
                <a:solidFill>
                  <a:srgbClr val="0070C0"/>
                </a:solidFill>
              </a:rPr>
              <a:t>Характеристики объекта</a:t>
            </a:r>
            <a:r>
              <a:rPr lang="en-US" sz="900" b="1" dirty="0" smtClean="0">
                <a:solidFill>
                  <a:srgbClr val="0070C0"/>
                </a:solidFill>
              </a:rPr>
              <a:t>:</a:t>
            </a:r>
            <a:endParaRPr lang="ru-RU" sz="9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пол, крыша, потолок из многослойных панелей;</a:t>
            </a:r>
          </a:p>
          <a:p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декоративные элементы внешней отделки (фриз, стены, цоколь из алюминиевых композитных панелей (АКП), навес из прозрачного оргстекла;</a:t>
            </a:r>
          </a:p>
          <a:p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фасадные алюминиевые оконные конструкции;</a:t>
            </a:r>
          </a:p>
          <a:p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стальная входная дверь;</a:t>
            </a:r>
          </a:p>
          <a:p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тамбур с роль ставней;</a:t>
            </a:r>
          </a:p>
          <a:p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защитные роль ставни на всех остекленных поверхностях и в зоне холодильника;</a:t>
            </a:r>
          </a:p>
          <a:p>
            <a:r>
              <a:rPr lang="ru-RU" sz="105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-электрооборудование: приточно-вытяжная в</a:t>
            </a: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нтиляция, кондиционер, тепловентилятор настенный;</a:t>
            </a:r>
          </a:p>
          <a:p>
            <a:r>
              <a:rPr lang="ru-RU" sz="10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холодильник с одной стеклянной дверью;</a:t>
            </a:r>
          </a:p>
          <a:p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торговое оборудование</a:t>
            </a:r>
          </a:p>
          <a:p>
            <a:endParaRPr lang="ru-RU" sz="105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ru-RU" sz="10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58" y="2617076"/>
            <a:ext cx="3063935" cy="23973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099" y="273268"/>
            <a:ext cx="3001354" cy="2110449"/>
          </a:xfrm>
          <a:prstGeom prst="rect">
            <a:avLst/>
          </a:prstGeom>
        </p:spPr>
      </p:pic>
      <p:pic>
        <p:nvPicPr>
          <p:cNvPr id="7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22" y="136635"/>
            <a:ext cx="426626" cy="767256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840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400" y="205409"/>
            <a:ext cx="5217041" cy="738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п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Поросозеро 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Бокс в здании гаража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03556" y="672662"/>
            <a:ext cx="5266623" cy="469689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None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Суоярвский округ,                       п. Поросозеро, ул. Заводская, д.б/н, номер на поэтажном плане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3.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номер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10:16:0000000:2427;</a:t>
            </a:r>
            <a:endParaRPr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лощадь -  204,1 кв.м.;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категория земель-земли населенных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пунктов;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ид объекта недвижимости – нежилое здание;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Количество этажей: 1;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техническое состояние объекта недвижимости-пригодно к эксплуатации;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Материал наружных стен: кирпичные;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Год ввода в эксплуатацию: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1995;</a:t>
            </a:r>
            <a:endParaRPr sz="1400" dirty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Коммуникации: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электроснабжение.</a:t>
            </a:r>
            <a:endParaRPr sz="1400" dirty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9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79" y="3022216"/>
            <a:ext cx="2892700" cy="196273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325" y="226430"/>
            <a:ext cx="2930096" cy="2645946"/>
          </a:xfrm>
          <a:prstGeom prst="rect">
            <a:avLst/>
          </a:prstGeom>
        </p:spPr>
      </p:pic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22" y="136634"/>
            <a:ext cx="542240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400" y="205409"/>
            <a:ext cx="5217041" cy="738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п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Поросозеро 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Нежилое здание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43027" y="764760"/>
            <a:ext cx="5266623" cy="452428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None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Суоярвский округ,                       п. Поросозеро, ул. Студенческая, д.26.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номер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10:16:0020122:76;</a:t>
            </a:r>
            <a:endParaRPr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лощадь -  233,4 кв.м.;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категория земель-земли населенных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пунктов;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ид объекта недвижимости – нежилое здание;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Количество этажей: 1;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техническое состояние объекта недвижимости-требует ремонта;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Материал наружных стен: кирпичные;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Год ввода в эксплуатацию: 1989;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Коммуникации: отопление, водоснабжение, </a:t>
            </a:r>
            <a:r>
              <a:rPr lang="ru-RU" sz="140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водоотведение канализация.</a:t>
            </a:r>
            <a:endParaRPr sz="9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22" y="136634"/>
            <a:ext cx="542240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37" y="3019679"/>
            <a:ext cx="3243160" cy="18914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068" y="425923"/>
            <a:ext cx="3320098" cy="225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7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400" y="205409"/>
            <a:ext cx="5217041" cy="738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п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Поросозеро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Нежилое здание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401542" y="944041"/>
            <a:ext cx="4209929" cy="393951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None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Суоярвский округ, п. Поросозеро, ул. Заводская,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д.1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номер: 10:16:0000000:3226;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площадь -  2163,1 кв.м.;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категория земель-земли населенных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пунктов;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ид объекта недвижимости – нежилое здание;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Количество этажей: 2;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техническое состояние объекта недвижимости-требует ремонта;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Материал наружных стен: кирпичные;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Коммуникации: отсутствуют.</a:t>
            </a:r>
            <a:endParaRPr sz="14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22" y="136634"/>
            <a:ext cx="542240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62" y="2744518"/>
            <a:ext cx="3499382" cy="22477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441" y="264615"/>
            <a:ext cx="3441625" cy="23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39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400" y="205409"/>
            <a:ext cx="5217041" cy="738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п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Гумарино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Нежилое здание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43027" y="764760"/>
            <a:ext cx="5266623" cy="430884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None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Суоярвский округ,                       п. Гумарино, ул. Центральная, д.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12.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номер: 10:16:0000000:3226;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площадь -  83,0 кв.м.;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категория земель-земли населенных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пунктов;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ид объекта недвижимости – нежилое здание;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Количество этажей: 1;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техническое состояние объекта недвижимости-пригодно к эксплуатации;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Материал наружных стен: рубленые;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Год ввода в эксплуатацию: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1954;</a:t>
            </a:r>
            <a:endParaRPr lang="ru-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Коммуникации: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отсутствуют.</a:t>
            </a:r>
            <a:endParaRPr sz="9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22" y="136634"/>
            <a:ext cx="542240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sp>
        <p:nvSpPr>
          <p:cNvPr id="2" name="AutoShape 2" descr="магазин Гумарино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магазин Гумарино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магазин Гумарино.JPG"/>
          <p:cNvSpPr>
            <a:spLocks noChangeAspect="1" noChangeArrowheads="1"/>
          </p:cNvSpPr>
          <p:nvPr/>
        </p:nvSpPr>
        <p:spPr bwMode="auto">
          <a:xfrm>
            <a:off x="6464374" y="2416734"/>
            <a:ext cx="2140195" cy="21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магазин Гумарино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магазин Гумарино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52" y="2644522"/>
            <a:ext cx="3472310" cy="2372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140" y="162264"/>
            <a:ext cx="3404122" cy="22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2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278508" y="60683"/>
            <a:ext cx="5089481" cy="738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п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Леппясюрья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Нежилое здание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72662" y="574725"/>
            <a:ext cx="4855779" cy="446273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None/>
            </a:pPr>
            <a:r>
              <a:rPr lang="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Суоярвский округ,                       п. Леппясюрья, ул. Центральная, д. </a:t>
            </a: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29.</a:t>
            </a:r>
            <a:endParaRPr lang="ru" sz="12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2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</a:t>
            </a: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номер: 10:16:0000000:1184;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площадь -  619,9 кв.м.;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2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категория земель-земли населенных </a:t>
            </a: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пунктов;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</a:t>
            </a: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ид объекта недвижимости – нежилое здание;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Количество этажей: 2;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техническое состояние объекта недвижимости-пригодно к эксплуатации;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Материал наружных стен: арболит;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Кровля: шифер;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Год ввода в эксплуатацию: 1987; 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Коммуникации: теплоснабжение, электроснабжение, водоснабжение, водоотведение.</a:t>
            </a:r>
            <a:endParaRPr sz="12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22" y="136634"/>
            <a:ext cx="542240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00" y="2744046"/>
            <a:ext cx="3326654" cy="2293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499" y="284831"/>
            <a:ext cx="3351683" cy="227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400" y="205409"/>
            <a:ext cx="5128951" cy="7386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п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Найстеньярви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Нежилое здание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43027" y="764760"/>
            <a:ext cx="5266623" cy="430884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None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Суоярвский округ,                       п. Найстеньярви, ул. Ленина, д.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9.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номер: отсутствует;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площадь - 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226,0 кв.м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.;</a:t>
            </a: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категория земель-земли населенных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пунктов;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В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ид объекта недвижимости – нежилое здание;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Количество этажей: 1;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техническое состояние объекта недвижимости-требует ремонта;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Материал наружных стен: кирпичные;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Год постройки – не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установлен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;</a:t>
            </a:r>
            <a:endParaRPr lang="ru-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Коммуникации: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отсутствуют.</a:t>
            </a:r>
            <a:endParaRPr sz="900" dirty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22" y="136634"/>
            <a:ext cx="542240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84" y="2637946"/>
            <a:ext cx="3095145" cy="23213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997" y="78941"/>
            <a:ext cx="3160032" cy="229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9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56441" y="143034"/>
            <a:ext cx="3856409" cy="1015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г</a:t>
            </a:r>
            <a:r>
              <a:rPr lang="ru-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Суоярви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Встроенное помещение на 1 этаже нежилого здания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58241" y="1400557"/>
            <a:ext cx="4407745" cy="263479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г. Суоярви,                                     ул. Ленина, д.38Г, пом.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3</a:t>
            </a: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.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номер 10:16:00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10528:1570;</a:t>
            </a:r>
            <a:endParaRPr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лощадь – 65,4 кв.м.;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ехническое состояние объекта: требует ремонта;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атегория земель-земли населенных пунктов.</a:t>
            </a: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900" dirty="0">
              <a:solidFill>
                <a:schemeClr val="lt1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8" y="2613198"/>
            <a:ext cx="3208306" cy="2349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8" y="267172"/>
            <a:ext cx="3208306" cy="2133150"/>
          </a:xfrm>
          <a:prstGeom prst="rect">
            <a:avLst/>
          </a:prstGeom>
        </p:spPr>
      </p:pic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22" y="136634"/>
            <a:ext cx="647344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00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56441" y="143034"/>
            <a:ext cx="3856409" cy="10156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г</a:t>
            </a:r>
            <a:r>
              <a:rPr lang="ru-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Суоярви</a:t>
            </a: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. </a:t>
            </a:r>
            <a:b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ru" sz="1800" b="1" dirty="0" smtClean="0">
                <a:solidFill>
                  <a:srgbClr val="0070C0"/>
                </a:solidFill>
                <a:latin typeface="Manrope"/>
                <a:ea typeface="Manrope"/>
                <a:cs typeface="Manrope"/>
                <a:sym typeface="Manrope"/>
              </a:rPr>
              <a:t>Встроенное помещение на 1 этаже нежилого здания</a:t>
            </a:r>
            <a:endParaRPr sz="1800" b="1" dirty="0">
              <a:solidFill>
                <a:srgbClr val="0070C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58241" y="1400557"/>
            <a:ext cx="4407745" cy="263479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Адрес местополжения объекта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- РК,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г. Суоярви,                                     ул. Ленина, д.38Г, пом.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8</a:t>
            </a: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.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>
              <a:lnSpc>
                <a:spcPct val="100000"/>
              </a:lnSpc>
              <a:spcBef>
                <a:spcPts val="1200"/>
              </a:spcBef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кадастровый номер 10:16:00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10528:1575;</a:t>
            </a:r>
            <a:endParaRPr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лощадь – 290,5 кв.м.;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т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ехническое состояние объекта: требует ремонта;</a:t>
            </a:r>
          </a:p>
          <a:p>
            <a:pPr marL="35999" lvl="0" indent="18215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5DF00"/>
              </a:buClr>
              <a:buSzPts val="1100"/>
              <a:buFont typeface="Manrope"/>
              <a:buChar char="■"/>
            </a:pPr>
            <a:r>
              <a:rPr lang="ru" sz="1400" dirty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к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атегория земель-земли населенных </a:t>
            </a:r>
            <a:r>
              <a:rPr lang="ru" sz="1400" dirty="0" smtClean="0">
                <a:solidFill>
                  <a:srgbClr val="0070C0"/>
                </a:solidFill>
                <a:latin typeface="Times New Roman" panose="02020603050405020304" pitchFamily="18" charset="0"/>
                <a:ea typeface="Manrope"/>
                <a:cs typeface="Times New Roman" panose="02020603050405020304" pitchFamily="18" charset="0"/>
                <a:sym typeface="Manrope"/>
              </a:rPr>
              <a:t>пунктов.</a:t>
            </a:r>
            <a:endParaRPr lang="ru" sz="1400" dirty="0" smtClean="0">
              <a:solidFill>
                <a:srgbClr val="0070C0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  <a:p>
            <a:pPr marL="0" lvl="0" indent="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900" dirty="0">
              <a:solidFill>
                <a:schemeClr val="lt1"/>
              </a:solidFill>
              <a:latin typeface="Times New Roman" panose="02020603050405020304" pitchFamily="18" charset="0"/>
              <a:ea typeface="Manrope"/>
              <a:cs typeface="Times New Roman" panose="02020603050405020304" pitchFamily="18" charset="0"/>
              <a:sym typeface="Manrop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8" y="2830287"/>
            <a:ext cx="3208306" cy="1952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75" y="418476"/>
            <a:ext cx="3208306" cy="2133150"/>
          </a:xfrm>
          <a:prstGeom prst="rect">
            <a:avLst/>
          </a:prstGeom>
        </p:spPr>
      </p:pic>
      <p:pic>
        <p:nvPicPr>
          <p:cNvPr id="6" name="Picture 2" descr="C:\Users\Admin2\Downloads\суоярвский_ра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422" y="136634"/>
            <a:ext cx="647344" cy="1019503"/>
          </a:xfrm>
          <a:prstGeom prst="rect">
            <a:avLst/>
          </a:prstGeom>
          <a:ln>
            <a:noFill/>
          </a:ln>
          <a:effectLst>
            <a:outerShdw blurRad="177800" sx="106000" sy="106000" algn="ctr" rotWithShape="0">
              <a:prstClr val="black">
                <a:alpha val="5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6944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761</Words>
  <Application>Microsoft Office PowerPoint</Application>
  <PresentationFormat>Экран (16:9)</PresentationFormat>
  <Paragraphs>107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Manrope</vt:lpstr>
      <vt:lpstr>Simple Light</vt:lpstr>
      <vt:lpstr>Каталог  муниципального имущества Суоярвского муниципального округа, предоставляемого в рамках муниципальной преференции субъектам МСП,  а также физическим лицам, применяющим специальный налог на профессиональный доход»</vt:lpstr>
      <vt:lpstr>п. Поросозеро  Бокс в здании гаража</vt:lpstr>
      <vt:lpstr>п. Поросозеро  Нежилое здание</vt:lpstr>
      <vt:lpstr>п. Поросозеро Нежилое здание</vt:lpstr>
      <vt:lpstr>п. Гумарино Нежилое здание</vt:lpstr>
      <vt:lpstr>п. Леппясюрья Нежилое здание</vt:lpstr>
      <vt:lpstr>п. Найстеньярви Нежилое здание</vt:lpstr>
      <vt:lpstr>г. Суоярви.  Встроенное помещение на 1 этаже нежилого здания</vt:lpstr>
      <vt:lpstr>г. Суоярви.  Встроенное помещение на 1 этаже нежилого здания</vt:lpstr>
      <vt:lpstr>г. Суоярви.  Нежилое здание</vt:lpstr>
      <vt:lpstr>г. Суоярви.  НТО под печатную продукцию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Суоярвского муниципального района</dc:title>
  <dc:creator>ОкруковаЛА</dc:creator>
  <cp:lastModifiedBy>Фомина А Н</cp:lastModifiedBy>
  <cp:revision>50</cp:revision>
  <dcterms:modified xsi:type="dcterms:W3CDTF">2025-01-15T12:38:20Z</dcterms:modified>
</cp:coreProperties>
</file>